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305" r:id="rId6"/>
    <p:sldId id="311" r:id="rId7"/>
    <p:sldId id="312" r:id="rId8"/>
    <p:sldId id="297" r:id="rId9"/>
    <p:sldId id="314" r:id="rId10"/>
    <p:sldId id="313" r:id="rId11"/>
    <p:sldId id="317" r:id="rId12"/>
    <p:sldId id="316" r:id="rId13"/>
    <p:sldId id="315" r:id="rId14"/>
    <p:sldId id="318" r:id="rId15"/>
    <p:sldId id="319" r:id="rId16"/>
    <p:sldId id="320" r:id="rId17"/>
    <p:sldId id="321" r:id="rId18"/>
    <p:sldId id="279" r:id="rId19"/>
    <p:sldId id="326" r:id="rId20"/>
    <p:sldId id="324" r:id="rId21"/>
    <p:sldId id="328" r:id="rId22"/>
    <p:sldId id="329" r:id="rId23"/>
    <p:sldId id="333" r:id="rId24"/>
    <p:sldId id="331" r:id="rId25"/>
    <p:sldId id="332" r:id="rId26"/>
    <p:sldId id="346" r:id="rId27"/>
    <p:sldId id="347" r:id="rId28"/>
    <p:sldId id="354" r:id="rId29"/>
    <p:sldId id="261" r:id="rId30"/>
    <p:sldId id="340" r:id="rId31"/>
    <p:sldId id="341" r:id="rId32"/>
    <p:sldId id="343" r:id="rId33"/>
    <p:sldId id="342" r:id="rId34"/>
    <p:sldId id="273" r:id="rId35"/>
    <p:sldId id="344" r:id="rId36"/>
    <p:sldId id="345" r:id="rId37"/>
    <p:sldId id="260" r:id="rId38"/>
    <p:sldId id="352" r:id="rId39"/>
    <p:sldId id="353" r:id="rId40"/>
    <p:sldId id="325" r:id="rId41"/>
    <p:sldId id="348" r:id="rId42"/>
    <p:sldId id="349" r:id="rId43"/>
    <p:sldId id="350" r:id="rId44"/>
    <p:sldId id="351" r:id="rId45"/>
    <p:sldId id="276" r:id="rId46"/>
    <p:sldId id="277" r:id="rId47"/>
    <p:sldId id="274" r:id="rId48"/>
    <p:sldId id="278" r:id="rId49"/>
    <p:sldId id="308" r:id="rId50"/>
    <p:sldId id="287" r:id="rId51"/>
    <p:sldId id="295" r:id="rId52"/>
    <p:sldId id="290" r:id="rId53"/>
    <p:sldId id="292" r:id="rId54"/>
    <p:sldId id="310" r:id="rId55"/>
    <p:sldId id="286" r:id="rId56"/>
    <p:sldId id="280" r:id="rId57"/>
    <p:sldId id="304" r:id="rId58"/>
    <p:sldId id="281" r:id="rId59"/>
    <p:sldId id="293" r:id="rId60"/>
    <p:sldId id="282" r:id="rId61"/>
    <p:sldId id="306" r:id="rId62"/>
    <p:sldId id="264" r:id="rId63"/>
    <p:sldId id="291" r:id="rId64"/>
    <p:sldId id="302" r:id="rId65"/>
    <p:sldId id="296" r:id="rId66"/>
    <p:sldId id="288" r:id="rId67"/>
    <p:sldId id="301" r:id="rId68"/>
    <p:sldId id="294" r:id="rId69"/>
    <p:sldId id="283" r:id="rId70"/>
    <p:sldId id="298" r:id="rId71"/>
    <p:sldId id="299" r:id="rId72"/>
    <p:sldId id="284" r:id="rId73"/>
    <p:sldId id="275" r:id="rId74"/>
    <p:sldId id="268" r:id="rId75"/>
    <p:sldId id="300" r:id="rId76"/>
    <p:sldId id="285" r:id="rId77"/>
    <p:sldId id="289" r:id="rId78"/>
    <p:sldId id="266" r:id="rId79"/>
    <p:sldId id="265" r:id="rId80"/>
    <p:sldId id="263" r:id="rId81"/>
    <p:sldId id="269" r:id="rId82"/>
    <p:sldId id="270" r:id="rId83"/>
    <p:sldId id="257" r:id="rId84"/>
    <p:sldId id="258" r:id="rId85"/>
    <p:sldId id="259" r:id="rId86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31" autoAdjust="0"/>
    <p:restoredTop sz="94660"/>
  </p:normalViewPr>
  <p:slideViewPr>
    <p:cSldViewPr snapToGrid="0">
      <p:cViewPr>
        <p:scale>
          <a:sx n="60" d="100"/>
          <a:sy n="60" d="100"/>
        </p:scale>
        <p:origin x="-64" y="122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30F4-41C1-B5A8-026F7039BB48}"/>
              </c:ext>
            </c:extLst>
          </c:dPt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F4-41C1-B5A8-026F7039BB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4-30F4-41C1-B5A8-026F7039BB48}"/>
              </c:ext>
            </c:extLst>
          </c:dPt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0F4-41C1-B5A8-026F7039B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overlap val="100"/>
        <c:axId val="169896576"/>
        <c:axId val="169898368"/>
      </c:barChart>
      <c:catAx>
        <c:axId val="1698965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pPr>
            <a:endParaRPr lang="en-SE"/>
          </a:p>
        </c:txPr>
        <c:crossAx val="169898368"/>
        <c:crosses val="autoZero"/>
        <c:auto val="1"/>
        <c:lblAlgn val="ctr"/>
        <c:lblOffset val="100"/>
        <c:noMultiLvlLbl val="0"/>
      </c:catAx>
      <c:valAx>
        <c:axId val="16989836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9896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5E-42F9-9C3D-8DC0B899A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30816"/>
        <c:axId val="131332352"/>
      </c:barChart>
      <c:catAx>
        <c:axId val="131330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131332352"/>
        <c:crosses val="autoZero"/>
        <c:auto val="1"/>
        <c:lblAlgn val="ctr"/>
        <c:lblOffset val="100"/>
        <c:noMultiLvlLbl val="0"/>
      </c:catAx>
      <c:valAx>
        <c:axId val="131332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131330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C7-4F0F-8709-AE2CCB581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56160"/>
        <c:axId val="131357696"/>
      </c:barChart>
      <c:catAx>
        <c:axId val="131356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131357696"/>
        <c:crosses val="autoZero"/>
        <c:auto val="1"/>
        <c:lblAlgn val="ctr"/>
        <c:lblOffset val="100"/>
        <c:noMultiLvlLbl val="0"/>
      </c:catAx>
      <c:valAx>
        <c:axId val="131357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131356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36-4628-A49B-0911B19F5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89696"/>
        <c:axId val="131391488"/>
      </c:barChart>
      <c:catAx>
        <c:axId val="131389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131391488"/>
        <c:crosses val="autoZero"/>
        <c:auto val="1"/>
        <c:lblAlgn val="ctr"/>
        <c:lblOffset val="100"/>
        <c:noMultiLvlLbl val="0"/>
      </c:catAx>
      <c:valAx>
        <c:axId val="1313914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1313896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 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6</c:v>
                </c:pt>
                <c:pt idx="2">
                  <c:v>3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44-4073-A806-30CC1EABD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472384"/>
        <c:axId val="131519232"/>
      </c:barChart>
      <c:catAx>
        <c:axId val="1314723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131519232"/>
        <c:crosses val="autoZero"/>
        <c:auto val="1"/>
        <c:lblAlgn val="ctr"/>
        <c:lblOffset val="100"/>
        <c:noMultiLvlLbl val="0"/>
      </c:catAx>
      <c:valAx>
        <c:axId val="1315192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1314723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CF00-4D25-B41B-2D3294B467D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CF00-4D25-B41B-2D3294B467D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00-4D25-B41B-2D3294B46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52EB-4BCA-BB5B-5E38A82109A7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52EB-4BCA-BB5B-5E38A82109A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EB-4BCA-BB5B-5E38A8210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0A-46EE-8CAE-231AEFB8BD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90A-46EE-8CAE-231AEFB8BD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90A-46EE-8CAE-231AEFB8B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712064"/>
        <c:axId val="60713984"/>
      </c:lineChart>
      <c:catAx>
        <c:axId val="607120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60713984"/>
        <c:crosses val="autoZero"/>
        <c:auto val="1"/>
        <c:lblAlgn val="ctr"/>
        <c:lblOffset val="100"/>
        <c:noMultiLvlLbl val="0"/>
      </c:catAx>
      <c:valAx>
        <c:axId val="6071398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SE"/>
          </a:p>
        </c:txPr>
        <c:crossAx val="60712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F4A55B2-3184-47B9-BAEC-BDBF1F47C6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04465" y="844530"/>
            <a:ext cx="6265900" cy="5168940"/>
          </a:xfrm>
          <a:custGeom>
            <a:avLst/>
            <a:gdLst>
              <a:gd name="connsiteX0" fmla="*/ 2712780 w 6265900"/>
              <a:gd name="connsiteY0" fmla="*/ 2405403 h 5168940"/>
              <a:gd name="connsiteX1" fmla="*/ 1432529 w 6265900"/>
              <a:gd name="connsiteY1" fmla="*/ 2704316 h 5168940"/>
              <a:gd name="connsiteX2" fmla="*/ 951729 w 6265900"/>
              <a:gd name="connsiteY2" fmla="*/ 3183705 h 5168940"/>
              <a:gd name="connsiteX3" fmla="*/ 772664 w 6265900"/>
              <a:gd name="connsiteY3" fmla="*/ 3764615 h 5168940"/>
              <a:gd name="connsiteX4" fmla="*/ 944680 w 6265900"/>
              <a:gd name="connsiteY4" fmla="*/ 4222853 h 5168940"/>
              <a:gd name="connsiteX5" fmla="*/ 1362029 w 6265900"/>
              <a:gd name="connsiteY5" fmla="*/ 4413201 h 5168940"/>
              <a:gd name="connsiteX6" fmla="*/ 2114955 w 6265900"/>
              <a:gd name="connsiteY6" fmla="*/ 3849211 h 5168940"/>
              <a:gd name="connsiteX7" fmla="*/ 2952477 w 6265900"/>
              <a:gd name="connsiteY7" fmla="*/ 2405403 h 5168940"/>
              <a:gd name="connsiteX8" fmla="*/ 5270459 w 6265900"/>
              <a:gd name="connsiteY8" fmla="*/ 730364 h 5168940"/>
              <a:gd name="connsiteX9" fmla="*/ 4767103 w 6265900"/>
              <a:gd name="connsiteY9" fmla="*/ 920707 h 5168940"/>
              <a:gd name="connsiteX10" fmla="*/ 4300404 w 6265900"/>
              <a:gd name="connsiteY10" fmla="*/ 1539683 h 5168940"/>
              <a:gd name="connsiteX11" fmla="*/ 4184786 w 6265900"/>
              <a:gd name="connsiteY11" fmla="*/ 1731442 h 5168940"/>
              <a:gd name="connsiteX12" fmla="*/ 4864389 w 6265900"/>
              <a:gd name="connsiteY12" fmla="*/ 1731442 h 5168940"/>
              <a:gd name="connsiteX13" fmla="*/ 5825989 w 6265900"/>
              <a:gd name="connsiteY13" fmla="*/ 0 h 5168940"/>
              <a:gd name="connsiteX14" fmla="*/ 6105163 w 6265900"/>
              <a:gd name="connsiteY14" fmla="*/ 78955 h 5168940"/>
              <a:gd name="connsiteX15" fmla="*/ 6206679 w 6265900"/>
              <a:gd name="connsiteY15" fmla="*/ 298913 h 5168940"/>
              <a:gd name="connsiteX16" fmla="*/ 6172839 w 6265900"/>
              <a:gd name="connsiteY16" fmla="*/ 451190 h 5168940"/>
              <a:gd name="connsiteX17" fmla="*/ 6147463 w 6265900"/>
              <a:gd name="connsiteY17" fmla="*/ 516048 h 5168940"/>
              <a:gd name="connsiteX18" fmla="*/ 5662433 w 6265900"/>
              <a:gd name="connsiteY18" fmla="*/ 1731442 h 5168940"/>
              <a:gd name="connsiteX19" fmla="*/ 5876749 w 6265900"/>
              <a:gd name="connsiteY19" fmla="*/ 1731442 h 5168940"/>
              <a:gd name="connsiteX20" fmla="*/ 5950067 w 6265900"/>
              <a:gd name="connsiteY20" fmla="*/ 1731442 h 5168940"/>
              <a:gd name="connsiteX21" fmla="*/ 6265900 w 6265900"/>
              <a:gd name="connsiteY21" fmla="*/ 2004974 h 5168940"/>
              <a:gd name="connsiteX22" fmla="*/ 6136180 w 6265900"/>
              <a:gd name="connsiteY22" fmla="*/ 2288378 h 5168940"/>
              <a:gd name="connsiteX23" fmla="*/ 5820347 w 6265900"/>
              <a:gd name="connsiteY23" fmla="*/ 2405403 h 5168940"/>
              <a:gd name="connsiteX24" fmla="*/ 5744211 w 6265900"/>
              <a:gd name="connsiteY24" fmla="*/ 2405403 h 5168940"/>
              <a:gd name="connsiteX25" fmla="*/ 5388896 w 6265900"/>
              <a:gd name="connsiteY25" fmla="*/ 2405403 h 5168940"/>
              <a:gd name="connsiteX26" fmla="*/ 5075887 w 6265900"/>
              <a:gd name="connsiteY26" fmla="*/ 3175249 h 5168940"/>
              <a:gd name="connsiteX27" fmla="*/ 5535537 w 6265900"/>
              <a:gd name="connsiteY27" fmla="*/ 3175249 h 5168940"/>
              <a:gd name="connsiteX28" fmla="*/ 5608854 w 6265900"/>
              <a:gd name="connsiteY28" fmla="*/ 3175249 h 5168940"/>
              <a:gd name="connsiteX29" fmla="*/ 5924687 w 6265900"/>
              <a:gd name="connsiteY29" fmla="*/ 3445963 h 5168940"/>
              <a:gd name="connsiteX30" fmla="*/ 5794967 w 6265900"/>
              <a:gd name="connsiteY30" fmla="*/ 3732186 h 5168940"/>
              <a:gd name="connsiteX31" fmla="*/ 5479134 w 6265900"/>
              <a:gd name="connsiteY31" fmla="*/ 3849211 h 5168940"/>
              <a:gd name="connsiteX32" fmla="*/ 5402998 w 6265900"/>
              <a:gd name="connsiteY32" fmla="*/ 3849211 h 5168940"/>
              <a:gd name="connsiteX33" fmla="*/ 4799531 w 6265900"/>
              <a:gd name="connsiteY33" fmla="*/ 3849211 h 5168940"/>
              <a:gd name="connsiteX34" fmla="*/ 4403332 w 6265900"/>
              <a:gd name="connsiteY34" fmla="*/ 3723726 h 5168940"/>
              <a:gd name="connsiteX35" fmla="*/ 4249643 w 6265900"/>
              <a:gd name="connsiteY35" fmla="*/ 3398021 h 5168940"/>
              <a:gd name="connsiteX36" fmla="*/ 4365261 w 6265900"/>
              <a:gd name="connsiteY36" fmla="*/ 2958110 h 5168940"/>
              <a:gd name="connsiteX37" fmla="*/ 4588038 w 6265900"/>
              <a:gd name="connsiteY37" fmla="*/ 2405403 h 5168940"/>
              <a:gd name="connsiteX38" fmla="*/ 3806914 w 6265900"/>
              <a:gd name="connsiteY38" fmla="*/ 2405403 h 5168940"/>
              <a:gd name="connsiteX39" fmla="*/ 2873517 w 6265900"/>
              <a:gd name="connsiteY39" fmla="*/ 4021227 h 5168940"/>
              <a:gd name="connsiteX40" fmla="*/ 1308450 w 6265900"/>
              <a:gd name="connsiteY40" fmla="*/ 5168940 h 5168940"/>
              <a:gd name="connsiteX41" fmla="*/ 376465 w 6265900"/>
              <a:gd name="connsiteY41" fmla="*/ 4769923 h 5168940"/>
              <a:gd name="connsiteX42" fmla="*/ 0 w 6265900"/>
              <a:gd name="connsiteY42" fmla="*/ 3781535 h 5168940"/>
              <a:gd name="connsiteX43" fmla="*/ 290457 w 6265900"/>
              <a:gd name="connsiteY43" fmla="*/ 2858005 h 5168940"/>
              <a:gd name="connsiteX44" fmla="*/ 1082855 w 6265900"/>
              <a:gd name="connsiteY44" fmla="*/ 2120593 h 5168940"/>
              <a:gd name="connsiteX45" fmla="*/ 1914740 w 6265900"/>
              <a:gd name="connsiteY45" fmla="*/ 1818857 h 5168940"/>
              <a:gd name="connsiteX46" fmla="*/ 3130129 w 6265900"/>
              <a:gd name="connsiteY46" fmla="*/ 1731442 h 5168940"/>
              <a:gd name="connsiteX47" fmla="*/ 3338804 w 6265900"/>
              <a:gd name="connsiteY47" fmla="*/ 1731442 h 5168940"/>
              <a:gd name="connsiteX48" fmla="*/ 3561580 w 6265900"/>
              <a:gd name="connsiteY48" fmla="*/ 1322548 h 5168940"/>
              <a:gd name="connsiteX49" fmla="*/ 4698015 w 6265900"/>
              <a:gd name="connsiteY49" fmla="*/ 183294 h 5168940"/>
              <a:gd name="connsiteX50" fmla="*/ 5825989 w 6265900"/>
              <a:gd name="connsiteY50" fmla="*/ 0 h 5168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265900" h="5168940">
                <a:moveTo>
                  <a:pt x="2712780" y="2405403"/>
                </a:moveTo>
                <a:cubicBezTo>
                  <a:pt x="2175113" y="2405403"/>
                  <a:pt x="1748361" y="2505044"/>
                  <a:pt x="1432529" y="2704316"/>
                </a:cubicBezTo>
                <a:cubicBezTo>
                  <a:pt x="1231376" y="2832156"/>
                  <a:pt x="1071108" y="2991950"/>
                  <a:pt x="951729" y="3183705"/>
                </a:cubicBezTo>
                <a:cubicBezTo>
                  <a:pt x="832354" y="3375464"/>
                  <a:pt x="772664" y="3569099"/>
                  <a:pt x="772664" y="3764615"/>
                </a:cubicBezTo>
                <a:cubicBezTo>
                  <a:pt x="772664" y="3943210"/>
                  <a:pt x="830005" y="4095956"/>
                  <a:pt x="944680" y="4222853"/>
                </a:cubicBezTo>
                <a:cubicBezTo>
                  <a:pt x="1059356" y="4349750"/>
                  <a:pt x="1198474" y="4413201"/>
                  <a:pt x="1362029" y="4413201"/>
                </a:cubicBezTo>
                <a:cubicBezTo>
                  <a:pt x="1645902" y="4413201"/>
                  <a:pt x="1896878" y="4225203"/>
                  <a:pt x="2114955" y="3849211"/>
                </a:cubicBezTo>
                <a:lnTo>
                  <a:pt x="2952477" y="2405403"/>
                </a:lnTo>
                <a:close/>
                <a:moveTo>
                  <a:pt x="5270459" y="730364"/>
                </a:moveTo>
                <a:cubicBezTo>
                  <a:pt x="5071187" y="743523"/>
                  <a:pt x="4903402" y="806969"/>
                  <a:pt x="4767103" y="920707"/>
                </a:cubicBezTo>
                <a:cubicBezTo>
                  <a:pt x="4630807" y="1034445"/>
                  <a:pt x="4475238" y="1240770"/>
                  <a:pt x="4300404" y="1539683"/>
                </a:cubicBezTo>
                <a:lnTo>
                  <a:pt x="4184786" y="1731442"/>
                </a:lnTo>
                <a:lnTo>
                  <a:pt x="4864389" y="1731442"/>
                </a:lnTo>
                <a:close/>
                <a:moveTo>
                  <a:pt x="5825989" y="0"/>
                </a:moveTo>
                <a:cubicBezTo>
                  <a:pt x="5944425" y="0"/>
                  <a:pt x="6037482" y="26318"/>
                  <a:pt x="6105163" y="78955"/>
                </a:cubicBezTo>
                <a:cubicBezTo>
                  <a:pt x="6172839" y="131596"/>
                  <a:pt x="6206679" y="204914"/>
                  <a:pt x="6206679" y="298913"/>
                </a:cubicBezTo>
                <a:cubicBezTo>
                  <a:pt x="6206679" y="342151"/>
                  <a:pt x="6195401" y="392912"/>
                  <a:pt x="6172839" y="451190"/>
                </a:cubicBezTo>
                <a:lnTo>
                  <a:pt x="6147463" y="516048"/>
                </a:lnTo>
                <a:lnTo>
                  <a:pt x="5662433" y="1731442"/>
                </a:lnTo>
                <a:lnTo>
                  <a:pt x="5876749" y="1731442"/>
                </a:lnTo>
                <a:lnTo>
                  <a:pt x="5950067" y="1731442"/>
                </a:lnTo>
                <a:cubicBezTo>
                  <a:pt x="6160623" y="1731442"/>
                  <a:pt x="6265900" y="1822618"/>
                  <a:pt x="6265900" y="2004974"/>
                </a:cubicBezTo>
                <a:cubicBezTo>
                  <a:pt x="6265900" y="2115889"/>
                  <a:pt x="6222661" y="2210357"/>
                  <a:pt x="6136180" y="2288378"/>
                </a:cubicBezTo>
                <a:cubicBezTo>
                  <a:pt x="6049703" y="2366395"/>
                  <a:pt x="5944425" y="2405403"/>
                  <a:pt x="5820347" y="2405403"/>
                </a:cubicBezTo>
                <a:lnTo>
                  <a:pt x="5744211" y="2405403"/>
                </a:lnTo>
                <a:lnTo>
                  <a:pt x="5388896" y="2405403"/>
                </a:lnTo>
                <a:lnTo>
                  <a:pt x="5075887" y="3175249"/>
                </a:lnTo>
                <a:lnTo>
                  <a:pt x="5535537" y="3175249"/>
                </a:lnTo>
                <a:lnTo>
                  <a:pt x="5608854" y="3175249"/>
                </a:lnTo>
                <a:cubicBezTo>
                  <a:pt x="5819409" y="3175249"/>
                  <a:pt x="5924687" y="3265487"/>
                  <a:pt x="5924687" y="3445963"/>
                </a:cubicBezTo>
                <a:cubicBezTo>
                  <a:pt x="5924687" y="3558758"/>
                  <a:pt x="5881449" y="3654164"/>
                  <a:pt x="5794967" y="3732186"/>
                </a:cubicBezTo>
                <a:cubicBezTo>
                  <a:pt x="5708490" y="3810203"/>
                  <a:pt x="5603213" y="3849211"/>
                  <a:pt x="5479134" y="3849211"/>
                </a:cubicBezTo>
                <a:lnTo>
                  <a:pt x="5402998" y="3849211"/>
                </a:lnTo>
                <a:lnTo>
                  <a:pt x="4799531" y="3849211"/>
                </a:lnTo>
                <a:cubicBezTo>
                  <a:pt x="4637856" y="3849211"/>
                  <a:pt x="4505787" y="3807384"/>
                  <a:pt x="4403332" y="3723726"/>
                </a:cubicBezTo>
                <a:cubicBezTo>
                  <a:pt x="4300873" y="3640067"/>
                  <a:pt x="4249643" y="3531498"/>
                  <a:pt x="4249643" y="3398021"/>
                </a:cubicBezTo>
                <a:cubicBezTo>
                  <a:pt x="4249643" y="3294624"/>
                  <a:pt x="4288183" y="3147988"/>
                  <a:pt x="4365261" y="2958110"/>
                </a:cubicBezTo>
                <a:lnTo>
                  <a:pt x="4588038" y="2405403"/>
                </a:lnTo>
                <a:lnTo>
                  <a:pt x="3806914" y="2405403"/>
                </a:lnTo>
                <a:lnTo>
                  <a:pt x="2873517" y="4021227"/>
                </a:lnTo>
                <a:cubicBezTo>
                  <a:pt x="2433606" y="4786369"/>
                  <a:pt x="1911917" y="5168940"/>
                  <a:pt x="1308450" y="5168940"/>
                </a:cubicBezTo>
                <a:cubicBezTo>
                  <a:pt x="938101" y="5168940"/>
                  <a:pt x="627436" y="5035938"/>
                  <a:pt x="376465" y="4769923"/>
                </a:cubicBezTo>
                <a:cubicBezTo>
                  <a:pt x="125490" y="4503908"/>
                  <a:pt x="0" y="4174447"/>
                  <a:pt x="0" y="3781535"/>
                </a:cubicBezTo>
                <a:cubicBezTo>
                  <a:pt x="0" y="3461941"/>
                  <a:pt x="96818" y="3154099"/>
                  <a:pt x="290457" y="2858005"/>
                </a:cubicBezTo>
                <a:cubicBezTo>
                  <a:pt x="484092" y="2561911"/>
                  <a:pt x="748227" y="2316108"/>
                  <a:pt x="1082855" y="2120593"/>
                </a:cubicBezTo>
                <a:cubicBezTo>
                  <a:pt x="1332893" y="1977713"/>
                  <a:pt x="1610186" y="1877135"/>
                  <a:pt x="1914740" y="1818857"/>
                </a:cubicBezTo>
                <a:cubicBezTo>
                  <a:pt x="2219290" y="1760579"/>
                  <a:pt x="2624423" y="1731442"/>
                  <a:pt x="3130129" y="1731442"/>
                </a:cubicBezTo>
                <a:lnTo>
                  <a:pt x="3338804" y="1731442"/>
                </a:lnTo>
                <a:lnTo>
                  <a:pt x="3561580" y="1322548"/>
                </a:lnTo>
                <a:cubicBezTo>
                  <a:pt x="3871771" y="752921"/>
                  <a:pt x="4250586" y="373169"/>
                  <a:pt x="4698015" y="183294"/>
                </a:cubicBezTo>
                <a:cubicBezTo>
                  <a:pt x="4985649" y="61097"/>
                  <a:pt x="5361640" y="0"/>
                  <a:pt x="582598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43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D7F48D74-B6C6-4E71-91E7-685EBC5FF9D4}"/>
              </a:ext>
            </a:extLst>
          </p:cNvPr>
          <p:cNvSpPr/>
          <p:nvPr userDrawn="1"/>
        </p:nvSpPr>
        <p:spPr>
          <a:xfrm>
            <a:off x="2" y="0"/>
            <a:ext cx="6980222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0" hasCustomPrompt="1"/>
          </p:nvPr>
        </p:nvSpPr>
        <p:spPr>
          <a:xfrm>
            <a:off x="438914" y="446342"/>
            <a:ext cx="6785752" cy="596531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9873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7036904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10FD60-B279-4A90-879E-DC51895B3B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056" y="412403"/>
            <a:ext cx="4125224" cy="6033194"/>
          </a:xfrm>
          <a:custGeom>
            <a:avLst/>
            <a:gdLst/>
            <a:ahLst/>
            <a:cxnLst/>
            <a:rect l="l" t="t" r="r" b="b"/>
            <a:pathLst>
              <a:path w="105705" h="154595">
                <a:moveTo>
                  <a:pt x="60945" y="0"/>
                </a:moveTo>
                <a:cubicBezTo>
                  <a:pt x="73149" y="0"/>
                  <a:pt x="83325" y="3572"/>
                  <a:pt x="91474" y="10716"/>
                </a:cubicBezTo>
                <a:cubicBezTo>
                  <a:pt x="99622" y="17859"/>
                  <a:pt x="103696" y="26752"/>
                  <a:pt x="103696" y="37393"/>
                </a:cubicBezTo>
                <a:cubicBezTo>
                  <a:pt x="103696" y="45058"/>
                  <a:pt x="101762" y="53652"/>
                  <a:pt x="97892" y="63177"/>
                </a:cubicBezTo>
                <a:lnTo>
                  <a:pt x="71549" y="127918"/>
                </a:lnTo>
                <a:lnTo>
                  <a:pt x="90302" y="127918"/>
                </a:lnTo>
                <a:cubicBezTo>
                  <a:pt x="100571" y="127918"/>
                  <a:pt x="105705" y="131490"/>
                  <a:pt x="105705" y="138633"/>
                </a:cubicBezTo>
                <a:cubicBezTo>
                  <a:pt x="105705" y="143693"/>
                  <a:pt x="103901" y="147619"/>
                  <a:pt x="100292" y="150409"/>
                </a:cubicBezTo>
                <a:cubicBezTo>
                  <a:pt x="96683" y="153200"/>
                  <a:pt x="91604" y="154595"/>
                  <a:pt x="85056" y="154595"/>
                </a:cubicBezTo>
                <a:lnTo>
                  <a:pt x="64741" y="154595"/>
                </a:lnTo>
                <a:cubicBezTo>
                  <a:pt x="56555" y="154595"/>
                  <a:pt x="50341" y="153014"/>
                  <a:pt x="46100" y="149851"/>
                </a:cubicBezTo>
                <a:cubicBezTo>
                  <a:pt x="41858" y="146689"/>
                  <a:pt x="39737" y="142094"/>
                  <a:pt x="39737" y="136066"/>
                </a:cubicBezTo>
                <a:cubicBezTo>
                  <a:pt x="39737" y="131825"/>
                  <a:pt x="41263" y="125909"/>
                  <a:pt x="44314" y="118319"/>
                </a:cubicBezTo>
                <a:lnTo>
                  <a:pt x="66750" y="63177"/>
                </a:lnTo>
                <a:cubicBezTo>
                  <a:pt x="71289" y="52016"/>
                  <a:pt x="73559" y="44351"/>
                  <a:pt x="73559" y="40184"/>
                </a:cubicBezTo>
                <a:cubicBezTo>
                  <a:pt x="73559" y="36835"/>
                  <a:pt x="72033" y="33840"/>
                  <a:pt x="68982" y="31198"/>
                </a:cubicBezTo>
                <a:cubicBezTo>
                  <a:pt x="65931" y="28556"/>
                  <a:pt x="62434" y="27236"/>
                  <a:pt x="58490" y="27236"/>
                </a:cubicBezTo>
                <a:cubicBezTo>
                  <a:pt x="51048" y="27236"/>
                  <a:pt x="44314" y="30454"/>
                  <a:pt x="38286" y="36891"/>
                </a:cubicBezTo>
                <a:cubicBezTo>
                  <a:pt x="32259" y="43328"/>
                  <a:pt x="29245" y="50527"/>
                  <a:pt x="29245" y="58489"/>
                </a:cubicBezTo>
                <a:cubicBezTo>
                  <a:pt x="29245" y="63103"/>
                  <a:pt x="30268" y="66675"/>
                  <a:pt x="32315" y="69205"/>
                </a:cubicBezTo>
                <a:cubicBezTo>
                  <a:pt x="34361" y="71735"/>
                  <a:pt x="38100" y="74079"/>
                  <a:pt x="43533" y="76237"/>
                </a:cubicBezTo>
                <a:cubicBezTo>
                  <a:pt x="48369" y="78172"/>
                  <a:pt x="50788" y="81483"/>
                  <a:pt x="50788" y="86172"/>
                </a:cubicBezTo>
                <a:cubicBezTo>
                  <a:pt x="50788" y="90487"/>
                  <a:pt x="49169" y="94041"/>
                  <a:pt x="45932" y="96831"/>
                </a:cubicBezTo>
                <a:cubicBezTo>
                  <a:pt x="42695" y="99622"/>
                  <a:pt x="38658" y="101017"/>
                  <a:pt x="33821" y="101017"/>
                </a:cubicBezTo>
                <a:cubicBezTo>
                  <a:pt x="24520" y="101017"/>
                  <a:pt x="16557" y="97054"/>
                  <a:pt x="9935" y="89129"/>
                </a:cubicBezTo>
                <a:cubicBezTo>
                  <a:pt x="3312" y="81204"/>
                  <a:pt x="0" y="71698"/>
                  <a:pt x="0" y="60610"/>
                </a:cubicBezTo>
                <a:cubicBezTo>
                  <a:pt x="0" y="44462"/>
                  <a:pt x="6102" y="30324"/>
                  <a:pt x="18306" y="18194"/>
                </a:cubicBezTo>
                <a:cubicBezTo>
                  <a:pt x="30510" y="6065"/>
                  <a:pt x="44723" y="0"/>
                  <a:pt x="609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0004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FB6C0CC-20D1-4ABE-8236-AC556FAA83E7}"/>
              </a:ext>
            </a:extLst>
          </p:cNvPr>
          <p:cNvSpPr/>
          <p:nvPr userDrawn="1"/>
        </p:nvSpPr>
        <p:spPr>
          <a:xfrm>
            <a:off x="5836726" y="1955549"/>
            <a:ext cx="6355274" cy="1473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6C01146-33B9-4106-B34A-9F850B0F153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52726" y="3594462"/>
            <a:ext cx="5184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8E6C-C94C-45EA-A30A-C30F07A2733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946824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F537E7F-9413-4DE1-AF5A-73E78D8FBDC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5775" y="650130"/>
            <a:ext cx="2592000" cy="25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42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0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601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  <p:sldLayoutId id="2147483755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  <p:sldLayoutId id="2147483733" r:id="rId15"/>
    <p:sldLayoutId id="2147483734" r:id="rId16"/>
    <p:sldLayoutId id="2147483749" r:id="rId17"/>
    <p:sldLayoutId id="2147483750" r:id="rId18"/>
    <p:sldLayoutId id="2147483752" r:id="rId19"/>
    <p:sldLayoutId id="2147483753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sv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blog.csdn.net/zzlyw/article/details/7876900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blog.csdn.net/seasermy/article/details/78182328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hyperlink" Target="https://en.wikipedia.org/wiki/Keno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sv.wikipedia.org/wiki/Trisslot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096000" y="1588588"/>
            <a:ext cx="561057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The Lottery Ticket Hypothesis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219595" y="3181599"/>
            <a:ext cx="5610509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Finding Sparse, Trainable Neural Networks</a:t>
            </a:r>
          </a:p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Jonathan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Frankle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and Michael </a:t>
            </a:r>
            <a:r>
              <a:rPr lang="en-US" altLang="ko-KR" sz="1867" dirty="0" err="1">
                <a:solidFill>
                  <a:schemeClr val="bg1"/>
                </a:solidFill>
                <a:cs typeface="Arial" pitchFamily="34" charset="0"/>
              </a:rPr>
              <a:t>Carbin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2019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361896" y="1498187"/>
            <a:ext cx="5389197" cy="3861625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6AEBB3-9E75-48B7-B7C9-0DE4010FE3AC}"/>
              </a:ext>
            </a:extLst>
          </p:cNvPr>
          <p:cNvGrpSpPr/>
          <p:nvPr/>
        </p:nvGrpSpPr>
        <p:grpSpPr>
          <a:xfrm>
            <a:off x="7198661" y="978841"/>
            <a:ext cx="4075512" cy="4900317"/>
            <a:chOff x="1174375" y="2336857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DB75A3A8-8765-4E61-8909-8E9044D01F3F}"/>
                </a:ext>
              </a:extLst>
            </p:cNvPr>
            <p:cNvSpPr/>
            <p:nvPr/>
          </p:nvSpPr>
          <p:spPr>
            <a:xfrm>
              <a:off x="1174375" y="2336857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F8F33F1F-3165-4A87-A049-F5D6ED47BBCC}"/>
                </a:ext>
              </a:extLst>
            </p:cNvPr>
            <p:cNvSpPr/>
            <p:nvPr/>
          </p:nvSpPr>
          <p:spPr>
            <a:xfrm>
              <a:off x="1684786" y="2516290"/>
              <a:ext cx="702035" cy="687994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2183553" y="978841"/>
            <a:ext cx="2001025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IDEA: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26A5C-D3E8-4FFA-9E86-BE5A954AAF00}"/>
              </a:ext>
            </a:extLst>
          </p:cNvPr>
          <p:cNvSpPr txBox="1"/>
          <p:nvPr/>
        </p:nvSpPr>
        <p:spPr>
          <a:xfrm>
            <a:off x="373875" y="2670636"/>
            <a:ext cx="56203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What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if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the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subnetworks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obtained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by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pruning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are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not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characterized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by optimal </a:t>
            </a:r>
            <a:r>
              <a:rPr lang="sv-SE" altLang="ko-KR" dirty="0" err="1">
                <a:solidFill>
                  <a:schemeClr val="accent4"/>
                </a:solidFill>
                <a:cs typeface="Arial" pitchFamily="34" charset="0"/>
              </a:rPr>
              <a:t>network</a:t>
            </a:r>
            <a:r>
              <a:rPr lang="sv-SE" altLang="ko-KR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sv-SE" altLang="ko-KR" dirty="0" err="1">
                <a:solidFill>
                  <a:schemeClr val="accent4"/>
                </a:solidFill>
                <a:cs typeface="Arial" pitchFamily="34" charset="0"/>
              </a:rPr>
              <a:t>architecture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,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but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by optimal </a:t>
            </a:r>
            <a:r>
              <a:rPr lang="sv-SE" altLang="ko-KR" dirty="0">
                <a:solidFill>
                  <a:schemeClr val="accent4"/>
                </a:solidFill>
                <a:cs typeface="Arial" pitchFamily="34" charset="0"/>
              </a:rPr>
              <a:t>initial </a:t>
            </a:r>
            <a:r>
              <a:rPr lang="sv-SE" altLang="ko-KR" dirty="0" err="1">
                <a:solidFill>
                  <a:schemeClr val="accent4"/>
                </a:solidFill>
                <a:cs typeface="Arial" pitchFamily="34" charset="0"/>
              </a:rPr>
              <a:t>weights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?</a:t>
            </a:r>
            <a:endParaRPr lang="ko-KR" altLang="en-US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62375-4251-483A-8505-849A0197F623}"/>
              </a:ext>
            </a:extLst>
          </p:cNvPr>
          <p:cNvSpPr txBox="1"/>
          <p:nvPr/>
        </p:nvSpPr>
        <p:spPr>
          <a:xfrm>
            <a:off x="373875" y="4085432"/>
            <a:ext cx="5769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could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help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explain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why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pruned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networks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are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hard to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train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from scratch, as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process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involves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sampling new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inital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sv-SE" altLang="ko-KR" sz="15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weights</a:t>
            </a:r>
            <a:r>
              <a:rPr lang="sv-SE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9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F8F33F1F-3165-4A87-A049-F5D6ED47BBCC}"/>
              </a:ext>
            </a:extLst>
          </p:cNvPr>
          <p:cNvSpPr/>
          <p:nvPr/>
        </p:nvSpPr>
        <p:spPr>
          <a:xfrm>
            <a:off x="8495802" y="14973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373875" y="401265"/>
            <a:ext cx="5620382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The </a:t>
            </a:r>
            <a:r>
              <a:rPr lang="en-US" sz="5400" dirty="0">
                <a:solidFill>
                  <a:schemeClr val="accent4"/>
                </a:solidFill>
              </a:rPr>
              <a:t>Lottery Ticket </a:t>
            </a:r>
            <a:r>
              <a:rPr lang="en-US" sz="5400" dirty="0"/>
              <a:t>Hypothesis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26A5C-D3E8-4FFA-9E86-BE5A954AAF00}"/>
              </a:ext>
            </a:extLst>
          </p:cNvPr>
          <p:cNvSpPr txBox="1"/>
          <p:nvPr/>
        </p:nvSpPr>
        <p:spPr>
          <a:xfrm>
            <a:off x="373875" y="2393636"/>
            <a:ext cx="562038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/>
              <a:t>A randomly-initialized, dense neural network contains a subnetwork that is initialized such that—when trained in isolation—it can match the test accuracy of the original network after training for at most the same number of iterations.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8" name="Picture 7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B1C09428-D960-E748-AFC3-8F943A846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09" y="1377974"/>
            <a:ext cx="5319116" cy="1754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AA3566-30CD-5646-B438-3EB33EF1941B}"/>
              </a:ext>
            </a:extLst>
          </p:cNvPr>
          <p:cNvSpPr txBox="1"/>
          <p:nvPr/>
        </p:nvSpPr>
        <p:spPr>
          <a:xfrm>
            <a:off x="6629400" y="1278428"/>
            <a:ext cx="4991100" cy="21505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  <a:effectLst>
            <a:glow>
              <a:schemeClr val="accent3">
                <a:satMod val="175000"/>
              </a:schemeClr>
            </a:glow>
            <a:reflection endPos="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3163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F8F33F1F-3165-4A87-A049-F5D6ED47BBCC}"/>
              </a:ext>
            </a:extLst>
          </p:cNvPr>
          <p:cNvSpPr/>
          <p:nvPr/>
        </p:nvSpPr>
        <p:spPr>
          <a:xfrm>
            <a:off x="8495802" y="14973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373875" y="401265"/>
            <a:ext cx="5620382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The </a:t>
            </a:r>
            <a:r>
              <a:rPr lang="en-US" sz="5400" dirty="0">
                <a:solidFill>
                  <a:schemeClr val="accent4"/>
                </a:solidFill>
              </a:rPr>
              <a:t>Lottery Ticket </a:t>
            </a:r>
            <a:r>
              <a:rPr lang="en-US" sz="5400" dirty="0"/>
              <a:t>Hypothesis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26A5C-D3E8-4FFA-9E86-BE5A954AAF00}"/>
              </a:ext>
            </a:extLst>
          </p:cNvPr>
          <p:cNvSpPr txBox="1"/>
          <p:nvPr/>
        </p:nvSpPr>
        <p:spPr>
          <a:xfrm>
            <a:off x="373875" y="2393636"/>
            <a:ext cx="562038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dirty="0"/>
              <a:t>A randomly-initialized, dense neural network contains a subnetwork that is initialized such that—when trained in isolation—it can match the test accuracy of the original network after training for at most the same number of iterations.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F4892F-E83A-3844-9E21-563813C20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57" y="4109009"/>
            <a:ext cx="7950200" cy="1606348"/>
          </a:xfrm>
          <a:prstGeom prst="rect">
            <a:avLst/>
          </a:prstGeom>
        </p:spPr>
      </p:pic>
      <p:sp>
        <p:nvSpPr>
          <p:cNvPr id="7" name="Graphic 4">
            <a:extLst>
              <a:ext uri="{FF2B5EF4-FFF2-40B4-BE49-F238E27FC236}">
                <a16:creationId xmlns:a16="http://schemas.microsoft.com/office/drawing/2014/main" id="{E27A0F7E-FA64-3D40-A1BC-43A8EE2A5B82}"/>
              </a:ext>
            </a:extLst>
          </p:cNvPr>
          <p:cNvSpPr/>
          <p:nvPr/>
        </p:nvSpPr>
        <p:spPr>
          <a:xfrm>
            <a:off x="8495802" y="14973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Picture 7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781A78C9-AF87-094A-9248-F54C4379E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09" y="1377974"/>
            <a:ext cx="5319116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E7567-4C06-264C-A435-2ADFB9AE834C}"/>
              </a:ext>
            </a:extLst>
          </p:cNvPr>
          <p:cNvSpPr txBox="1"/>
          <p:nvPr/>
        </p:nvSpPr>
        <p:spPr>
          <a:xfrm>
            <a:off x="6629400" y="1278428"/>
            <a:ext cx="4991100" cy="21505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  <a:effectLst>
            <a:glow>
              <a:schemeClr val="accent3">
                <a:satMod val="175000"/>
              </a:schemeClr>
            </a:glow>
            <a:reflection endPos="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0874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F8F33F1F-3165-4A87-A049-F5D6ED47BBCC}"/>
              </a:ext>
            </a:extLst>
          </p:cNvPr>
          <p:cNvSpPr/>
          <p:nvPr/>
        </p:nvSpPr>
        <p:spPr>
          <a:xfrm>
            <a:off x="8495802" y="14973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373875" y="401265"/>
            <a:ext cx="5620382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The </a:t>
            </a:r>
            <a:r>
              <a:rPr lang="en-US" sz="5400" dirty="0">
                <a:solidFill>
                  <a:schemeClr val="accent4"/>
                </a:solidFill>
              </a:rPr>
              <a:t>Lottery Ticket </a:t>
            </a:r>
            <a:r>
              <a:rPr lang="en-US" sz="5400" dirty="0"/>
              <a:t>Hypothesis</a:t>
            </a:r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E27A0F7E-FA64-3D40-A1BC-43A8EE2A5B82}"/>
              </a:ext>
            </a:extLst>
          </p:cNvPr>
          <p:cNvSpPr/>
          <p:nvPr/>
        </p:nvSpPr>
        <p:spPr>
          <a:xfrm>
            <a:off x="8495802" y="14973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Picture 7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781A78C9-AF87-094A-9248-F54C4379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09" y="1377974"/>
            <a:ext cx="5319116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E7567-4C06-264C-A435-2ADFB9AE834C}"/>
              </a:ext>
            </a:extLst>
          </p:cNvPr>
          <p:cNvSpPr txBox="1"/>
          <p:nvPr/>
        </p:nvSpPr>
        <p:spPr>
          <a:xfrm>
            <a:off x="6629400" y="1278428"/>
            <a:ext cx="4991100" cy="21505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  <a:effectLst>
            <a:glow>
              <a:schemeClr val="accent3">
                <a:satMod val="175000"/>
              </a:schemeClr>
            </a:glow>
            <a:reflection endPos="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EB788-627C-044A-BC10-0C529DDB80DE}"/>
              </a:ext>
            </a:extLst>
          </p:cNvPr>
          <p:cNvSpPr txBox="1"/>
          <p:nvPr/>
        </p:nvSpPr>
        <p:spPr>
          <a:xfrm>
            <a:off x="711200" y="33147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Winning tickets are subnetworks that won the “initialization lottery”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5566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F8F33F1F-3165-4A87-A049-F5D6ED47BBCC}"/>
              </a:ext>
            </a:extLst>
          </p:cNvPr>
          <p:cNvSpPr/>
          <p:nvPr/>
        </p:nvSpPr>
        <p:spPr>
          <a:xfrm>
            <a:off x="8495802" y="14973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373875" y="401265"/>
            <a:ext cx="5620382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The </a:t>
            </a:r>
            <a:r>
              <a:rPr lang="en-US" sz="5400" dirty="0">
                <a:solidFill>
                  <a:schemeClr val="accent4"/>
                </a:solidFill>
              </a:rPr>
              <a:t>Lottery Ticket </a:t>
            </a:r>
            <a:r>
              <a:rPr lang="en-US" sz="5400" dirty="0"/>
              <a:t>Hypothesis</a:t>
            </a:r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E27A0F7E-FA64-3D40-A1BC-43A8EE2A5B82}"/>
              </a:ext>
            </a:extLst>
          </p:cNvPr>
          <p:cNvSpPr/>
          <p:nvPr/>
        </p:nvSpPr>
        <p:spPr>
          <a:xfrm>
            <a:off x="8495802" y="14973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Picture 7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781A78C9-AF87-094A-9248-F54C4379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09" y="1377974"/>
            <a:ext cx="5319116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E7567-4C06-264C-A435-2ADFB9AE834C}"/>
              </a:ext>
            </a:extLst>
          </p:cNvPr>
          <p:cNvSpPr txBox="1"/>
          <p:nvPr/>
        </p:nvSpPr>
        <p:spPr>
          <a:xfrm>
            <a:off x="6629400" y="1278428"/>
            <a:ext cx="4991100" cy="21505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  <a:effectLst>
            <a:glow>
              <a:schemeClr val="accent3">
                <a:satMod val="175000"/>
              </a:schemeClr>
            </a:glow>
            <a:reflection endPos="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EB788-627C-044A-BC10-0C529DDB80DE}"/>
              </a:ext>
            </a:extLst>
          </p:cNvPr>
          <p:cNvSpPr txBox="1"/>
          <p:nvPr/>
        </p:nvSpPr>
        <p:spPr>
          <a:xfrm>
            <a:off x="711200" y="3314700"/>
            <a:ext cx="510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Winning tickets are subnetworks that won the “initialization lottery”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Training very large networks ensures a win by buying all lottery tickets 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4299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F8F33F1F-3165-4A87-A049-F5D6ED47BBCC}"/>
              </a:ext>
            </a:extLst>
          </p:cNvPr>
          <p:cNvSpPr/>
          <p:nvPr/>
        </p:nvSpPr>
        <p:spPr>
          <a:xfrm>
            <a:off x="8495802" y="14973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373875" y="401265"/>
            <a:ext cx="5620382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The </a:t>
            </a:r>
            <a:r>
              <a:rPr lang="en-US" sz="5400" dirty="0">
                <a:solidFill>
                  <a:schemeClr val="accent4"/>
                </a:solidFill>
              </a:rPr>
              <a:t>Lottery Ticket </a:t>
            </a:r>
            <a:r>
              <a:rPr lang="en-US" sz="5400" dirty="0"/>
              <a:t>Hypothesis</a:t>
            </a:r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E27A0F7E-FA64-3D40-A1BC-43A8EE2A5B82}"/>
              </a:ext>
            </a:extLst>
          </p:cNvPr>
          <p:cNvSpPr/>
          <p:nvPr/>
        </p:nvSpPr>
        <p:spPr>
          <a:xfrm>
            <a:off x="8495802" y="1497351"/>
            <a:ext cx="2028679" cy="198810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Picture 7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781A78C9-AF87-094A-9248-F54C4379E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09" y="1377974"/>
            <a:ext cx="5319116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4E7567-4C06-264C-A435-2ADFB9AE834C}"/>
              </a:ext>
            </a:extLst>
          </p:cNvPr>
          <p:cNvSpPr txBox="1"/>
          <p:nvPr/>
        </p:nvSpPr>
        <p:spPr>
          <a:xfrm>
            <a:off x="6629400" y="1278428"/>
            <a:ext cx="4991100" cy="215057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  <a:effectLst>
            <a:glow>
              <a:schemeClr val="accent3">
                <a:satMod val="175000"/>
              </a:schemeClr>
            </a:glow>
            <a:reflection endPos="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DEB788-627C-044A-BC10-0C529DDB80DE}"/>
              </a:ext>
            </a:extLst>
          </p:cNvPr>
          <p:cNvSpPr txBox="1"/>
          <p:nvPr/>
        </p:nvSpPr>
        <p:spPr>
          <a:xfrm>
            <a:off x="711200" y="3314700"/>
            <a:ext cx="510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Winning tickets are subnetworks that won the “initialization lottery”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Training very large networks ensures a win by buying all lottery tickets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The winning tickets might be able to find by pruning larger networks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55690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3B0E7B-0E58-43A0-88FC-794C043EB0DF}"/>
              </a:ext>
            </a:extLst>
          </p:cNvPr>
          <p:cNvSpPr/>
          <p:nvPr/>
        </p:nvSpPr>
        <p:spPr>
          <a:xfrm>
            <a:off x="5062034" y="5115611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2ED873-13CE-4E55-BCC5-5AB15A39B02E}"/>
              </a:ext>
            </a:extLst>
          </p:cNvPr>
          <p:cNvSpPr/>
          <p:nvPr/>
        </p:nvSpPr>
        <p:spPr>
          <a:xfrm>
            <a:off x="6404534" y="425489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277E4A7-CCA3-4C64-B89F-9487147317F8}"/>
              </a:ext>
            </a:extLst>
          </p:cNvPr>
          <p:cNvSpPr/>
          <p:nvPr/>
        </p:nvSpPr>
        <p:spPr>
          <a:xfrm>
            <a:off x="5062034" y="3394185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0A2FB5-174C-4E55-84D6-DA857A6D71BC}"/>
              </a:ext>
            </a:extLst>
          </p:cNvPr>
          <p:cNvSpPr/>
          <p:nvPr/>
        </p:nvSpPr>
        <p:spPr>
          <a:xfrm>
            <a:off x="6404534" y="2533473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EFBC72-1C81-44DC-BF8B-10C03C43E42C}"/>
              </a:ext>
            </a:extLst>
          </p:cNvPr>
          <p:cNvSpPr/>
          <p:nvPr/>
        </p:nvSpPr>
        <p:spPr>
          <a:xfrm>
            <a:off x="5062034" y="1672759"/>
            <a:ext cx="748982" cy="74898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8" name="Freeform 65">
            <a:extLst>
              <a:ext uri="{FF2B5EF4-FFF2-40B4-BE49-F238E27FC236}">
                <a16:creationId xmlns:a16="http://schemas.microsoft.com/office/drawing/2014/main" id="{47D1EAA2-836C-4FC8-A189-4DE0B1C3BD0A}"/>
              </a:ext>
            </a:extLst>
          </p:cNvPr>
          <p:cNvSpPr/>
          <p:nvPr/>
        </p:nvSpPr>
        <p:spPr>
          <a:xfrm>
            <a:off x="5934284" y="2007581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66">
            <a:extLst>
              <a:ext uri="{FF2B5EF4-FFF2-40B4-BE49-F238E27FC236}">
                <a16:creationId xmlns:a16="http://schemas.microsoft.com/office/drawing/2014/main" id="{2F587C56-2D1F-454D-9D36-3B981D9948F3}"/>
              </a:ext>
            </a:extLst>
          </p:cNvPr>
          <p:cNvSpPr/>
          <p:nvPr/>
        </p:nvSpPr>
        <p:spPr>
          <a:xfrm flipH="1">
            <a:off x="4439883" y="2875305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 67">
            <a:extLst>
              <a:ext uri="{FF2B5EF4-FFF2-40B4-BE49-F238E27FC236}">
                <a16:creationId xmlns:a16="http://schemas.microsoft.com/office/drawing/2014/main" id="{7FE3E602-CF2F-47FB-B50E-FEA01A03AC37}"/>
              </a:ext>
            </a:extLst>
          </p:cNvPr>
          <p:cNvSpPr/>
          <p:nvPr/>
        </p:nvSpPr>
        <p:spPr>
          <a:xfrm>
            <a:off x="5934284" y="3768676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Freeform 68">
            <a:extLst>
              <a:ext uri="{FF2B5EF4-FFF2-40B4-BE49-F238E27FC236}">
                <a16:creationId xmlns:a16="http://schemas.microsoft.com/office/drawing/2014/main" id="{E8982959-F5BB-4826-B860-9F9E247CC240}"/>
              </a:ext>
            </a:extLst>
          </p:cNvPr>
          <p:cNvSpPr/>
          <p:nvPr/>
        </p:nvSpPr>
        <p:spPr>
          <a:xfrm flipH="1">
            <a:off x="4439883" y="4636400"/>
            <a:ext cx="1800000" cy="892628"/>
          </a:xfrm>
          <a:custGeom>
            <a:avLst/>
            <a:gdLst>
              <a:gd name="connsiteX0" fmla="*/ 0 w 1447800"/>
              <a:gd name="connsiteY0" fmla="*/ 0 h 892628"/>
              <a:gd name="connsiteX1" fmla="*/ 1447800 w 1447800"/>
              <a:gd name="connsiteY1" fmla="*/ 0 h 892628"/>
              <a:gd name="connsiteX2" fmla="*/ 1447800 w 1447800"/>
              <a:gd name="connsiteY2" fmla="*/ 892628 h 892628"/>
              <a:gd name="connsiteX3" fmla="*/ 1077685 w 1447800"/>
              <a:gd name="connsiteY3" fmla="*/ 892628 h 89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0" h="892628">
                <a:moveTo>
                  <a:pt x="0" y="0"/>
                </a:moveTo>
                <a:lnTo>
                  <a:pt x="1447800" y="0"/>
                </a:lnTo>
                <a:lnTo>
                  <a:pt x="1447800" y="892628"/>
                </a:lnTo>
                <a:lnTo>
                  <a:pt x="1077685" y="892628"/>
                </a:lnTo>
              </a:path>
            </a:pathLst>
          </a:custGeom>
          <a:ln w="508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40249F-63B3-4739-AEB1-560499F62BE2}"/>
              </a:ext>
            </a:extLst>
          </p:cNvPr>
          <p:cNvGrpSpPr/>
          <p:nvPr/>
        </p:nvGrpSpPr>
        <p:grpSpPr>
          <a:xfrm>
            <a:off x="7892031" y="2008529"/>
            <a:ext cx="3139396" cy="1027374"/>
            <a:chOff x="1715369" y="1766707"/>
            <a:chExt cx="1780544" cy="102737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911A16-F9D2-4278-9CFD-6A83E02B4571}"/>
                </a:ext>
              </a:extLst>
            </p:cNvPr>
            <p:cNvSpPr txBox="1"/>
            <p:nvPr/>
          </p:nvSpPr>
          <p:spPr>
            <a:xfrm>
              <a:off x="1721733" y="2147750"/>
              <a:ext cx="1774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(Main) metrics: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Number of iterations until early stopping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Accuracy on the test set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6A5CAC-D092-4CFE-9191-F023ACE1131B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Compare winning ticket with random initialization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B600FB-C8D8-4ED2-9078-D2BBB1208DE7}"/>
              </a:ext>
            </a:extLst>
          </p:cNvPr>
          <p:cNvGrpSpPr/>
          <p:nvPr/>
        </p:nvGrpSpPr>
        <p:grpSpPr>
          <a:xfrm>
            <a:off x="7857552" y="3766107"/>
            <a:ext cx="3139396" cy="831762"/>
            <a:chOff x="1715369" y="1766707"/>
            <a:chExt cx="1780544" cy="8317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25AB48-676B-4769-B094-46877DCF24E2}"/>
                </a:ext>
              </a:extLst>
            </p:cNvPr>
            <p:cNvSpPr txBox="1"/>
            <p:nvPr/>
          </p:nvSpPr>
          <p:spPr>
            <a:xfrm>
              <a:off x="1718551" y="2136804"/>
              <a:ext cx="177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Winning ticket is the initial weights of the pruned network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F9BCD8-07ED-4606-AECB-C695DCAD60BD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Find subnetwork by pruning and identify winning ticket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9E7F90-764B-441A-9885-49E4C592EC88}"/>
              </a:ext>
            </a:extLst>
          </p:cNvPr>
          <p:cNvGrpSpPr/>
          <p:nvPr/>
        </p:nvGrpSpPr>
        <p:grpSpPr>
          <a:xfrm>
            <a:off x="1118989" y="2882869"/>
            <a:ext cx="3144280" cy="707886"/>
            <a:chOff x="1715369" y="1766707"/>
            <a:chExt cx="1783314" cy="7078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030EC4-4F6F-4AEB-9470-F1926A2C7C51}"/>
                </a:ext>
              </a:extLst>
            </p:cNvPr>
            <p:cNvSpPr txBox="1"/>
            <p:nvPr/>
          </p:nvSpPr>
          <p:spPr>
            <a:xfrm>
              <a:off x="1724503" y="2012928"/>
              <a:ext cx="17741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Both using the winning ticket and using reinitialized (newly samples) weights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82F2E-65B0-4930-941F-426492AAE8B7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 subnetwork in isolation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4242DD-B241-4F2A-B4E9-BCA13FEAC4D7}"/>
              </a:ext>
            </a:extLst>
          </p:cNvPr>
          <p:cNvGrpSpPr/>
          <p:nvPr/>
        </p:nvGrpSpPr>
        <p:grpSpPr>
          <a:xfrm>
            <a:off x="838200" y="4628647"/>
            <a:ext cx="3425070" cy="1077218"/>
            <a:chOff x="1556116" y="1766707"/>
            <a:chExt cx="1942567" cy="10772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36E76-EF3C-499B-AE03-B2A2D36C5208}"/>
                </a:ext>
              </a:extLst>
            </p:cNvPr>
            <p:cNvSpPr txBox="1"/>
            <p:nvPr/>
          </p:nvSpPr>
          <p:spPr>
            <a:xfrm>
              <a:off x="1556116" y="2012928"/>
              <a:ext cx="19425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Tested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several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different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network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architectures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ranging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from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models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100%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fully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connected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layers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100%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convolutional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layers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except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for the output </a:t>
              </a:r>
              <a:r>
                <a:rPr lang="sv-SE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layer</a:t>
              </a:r>
              <a:r>
                <a:rPr lang="sv-SE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E0E023-AA01-44F1-BE6F-FCA574206449}"/>
                </a:ext>
              </a:extLst>
            </p:cNvPr>
            <p:cNvSpPr txBox="1"/>
            <p:nvPr/>
          </p:nvSpPr>
          <p:spPr>
            <a:xfrm>
              <a:off x="1715369" y="1766707"/>
              <a:ext cx="178054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Train full neural network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Oval 21">
            <a:extLst>
              <a:ext uri="{FF2B5EF4-FFF2-40B4-BE49-F238E27FC236}">
                <a16:creationId xmlns:a16="http://schemas.microsoft.com/office/drawing/2014/main" id="{FFA25F9C-9F12-4757-9B7A-720CE2B55BC8}"/>
              </a:ext>
            </a:extLst>
          </p:cNvPr>
          <p:cNvSpPr>
            <a:spLocks noChangeAspect="1"/>
          </p:cNvSpPr>
          <p:nvPr/>
        </p:nvSpPr>
        <p:spPr>
          <a:xfrm>
            <a:off x="5260841" y="1856755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0" name="Graphic 29" descr="Label">
            <a:extLst>
              <a:ext uri="{FF2B5EF4-FFF2-40B4-BE49-F238E27FC236}">
                <a16:creationId xmlns:a16="http://schemas.microsoft.com/office/drawing/2014/main" id="{111F64B6-8C47-CD44-A2B2-93B09A25E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5802" y="4289327"/>
            <a:ext cx="690519" cy="690519"/>
          </a:xfrm>
          <a:prstGeom prst="rect">
            <a:avLst/>
          </a:prstGeom>
        </p:spPr>
      </p:pic>
      <p:pic>
        <p:nvPicPr>
          <p:cNvPr id="32" name="Graphic 31" descr="Muscular arm">
            <a:extLst>
              <a:ext uri="{FF2B5EF4-FFF2-40B4-BE49-F238E27FC236}">
                <a16:creationId xmlns:a16="http://schemas.microsoft.com/office/drawing/2014/main" id="{5F95FD0F-DA17-5E4E-9C94-3FB25BB52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2195" y="5183211"/>
            <a:ext cx="613781" cy="613781"/>
          </a:xfrm>
          <a:prstGeom prst="rect">
            <a:avLst/>
          </a:prstGeom>
        </p:spPr>
      </p:pic>
      <p:pic>
        <p:nvPicPr>
          <p:cNvPr id="33" name="Graphic 32" descr="Muscular arm">
            <a:extLst>
              <a:ext uri="{FF2B5EF4-FFF2-40B4-BE49-F238E27FC236}">
                <a16:creationId xmlns:a16="http://schemas.microsoft.com/office/drawing/2014/main" id="{964DF794-A65C-AD42-8DB6-E50935A38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2195" y="3454506"/>
            <a:ext cx="613781" cy="613781"/>
          </a:xfrm>
          <a:prstGeom prst="rect">
            <a:avLst/>
          </a:prstGeom>
        </p:spPr>
      </p:pic>
      <p:pic>
        <p:nvPicPr>
          <p:cNvPr id="35" name="Graphic 34" descr="Research">
            <a:extLst>
              <a:ext uri="{FF2B5EF4-FFF2-40B4-BE49-F238E27FC236}">
                <a16:creationId xmlns:a16="http://schemas.microsoft.com/office/drawing/2014/main" id="{AE6ABF5F-52AF-8845-B807-D02E09E00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1070" y="2640321"/>
            <a:ext cx="526428" cy="5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81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4257484" y="1132114"/>
            <a:ext cx="3677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Training the full neural network</a:t>
            </a:r>
          </a:p>
          <a:p>
            <a:pPr marL="342900" indent="-342900">
              <a:buFont typeface="+mj-lt"/>
              <a:buAutoNum type="arabicPeriod"/>
            </a:pPr>
            <a:endParaRPr lang="en-SE" dirty="0"/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35D560-C895-0F4C-9155-17394235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65" y="1533379"/>
            <a:ext cx="8854270" cy="272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84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4257484" y="1132114"/>
            <a:ext cx="3677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Training the full neural network</a:t>
            </a:r>
          </a:p>
          <a:p>
            <a:pPr marL="342900" indent="-342900">
              <a:buFont typeface="+mj-lt"/>
              <a:buAutoNum type="arabicPeriod"/>
            </a:pPr>
            <a:endParaRPr lang="en-SE" dirty="0"/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35D560-C895-0F4C-9155-17394235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65" y="1533379"/>
            <a:ext cx="8854270" cy="272983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31F803-6400-1C40-9CFB-29582ADA4B0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682998" y="4152900"/>
            <a:ext cx="1" cy="648934"/>
          </a:xfrm>
          <a:prstGeom prst="straightConnector1">
            <a:avLst/>
          </a:prstGeom>
          <a:ln w="38100">
            <a:tailEnd type="triangle"/>
          </a:ln>
          <a:effectLst>
            <a:reflection stA="35000" endPos="45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white, rain, black, group&#10;&#10;Description automatically generated">
            <a:extLst>
              <a:ext uri="{FF2B5EF4-FFF2-40B4-BE49-F238E27FC236}">
                <a16:creationId xmlns:a16="http://schemas.microsoft.com/office/drawing/2014/main" id="{6053B424-D69D-4445-AA50-00D7D9B94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79750" y="4801834"/>
            <a:ext cx="1206497" cy="12064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C9D71A-C2CA-EC41-909C-AAF826E09AE7}"/>
              </a:ext>
            </a:extLst>
          </p:cNvPr>
          <p:cNvSpPr txBox="1"/>
          <p:nvPr/>
        </p:nvSpPr>
        <p:spPr>
          <a:xfrm>
            <a:off x="3257554" y="7394308"/>
            <a:ext cx="850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4" tooltip="https://blog.csdn.net/seasermy/article/details/78182328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5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6" name="Picture 15" descr="A picture containing room, board&#10;&#10;Description automatically generated">
            <a:extLst>
              <a:ext uri="{FF2B5EF4-FFF2-40B4-BE49-F238E27FC236}">
                <a16:creationId xmlns:a16="http://schemas.microsoft.com/office/drawing/2014/main" id="{153A0B97-9F72-8348-B9C3-DB3D3C1C6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6000" y="4640020"/>
            <a:ext cx="2844800" cy="22179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7696257-680D-C249-879C-A319DC774B92}"/>
              </a:ext>
            </a:extLst>
          </p:cNvPr>
          <p:cNvSpPr txBox="1"/>
          <p:nvPr/>
        </p:nvSpPr>
        <p:spPr>
          <a:xfrm>
            <a:off x="6096000" y="6881892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7" tooltip="https://blog.csdn.net/zzlyw/article/details/78769006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5" tooltip="https://creativecommons.org/licenses/by-sa/3.0/"/>
              </a:rPr>
              <a:t>CC BY-SA</a:t>
            </a:r>
            <a:endParaRPr lang="en-SE" sz="9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574946-CCD9-4444-A73A-7DF0A592D399}"/>
              </a:ext>
            </a:extLst>
          </p:cNvPr>
          <p:cNvCxnSpPr/>
          <p:nvPr/>
        </p:nvCxnSpPr>
        <p:spPr>
          <a:xfrm>
            <a:off x="4546600" y="4152900"/>
            <a:ext cx="1549400" cy="774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C71E83-852C-EA45-9F7C-043C938306F0}"/>
              </a:ext>
            </a:extLst>
          </p:cNvPr>
          <p:cNvCxnSpPr/>
          <p:nvPr/>
        </p:nvCxnSpPr>
        <p:spPr>
          <a:xfrm>
            <a:off x="5697132" y="4145172"/>
            <a:ext cx="603248" cy="519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400098-8DA9-A54F-B895-8E9793DF0E69}"/>
              </a:ext>
            </a:extLst>
          </p:cNvPr>
          <p:cNvCxnSpPr/>
          <p:nvPr/>
        </p:nvCxnSpPr>
        <p:spPr>
          <a:xfrm>
            <a:off x="6781800" y="4152900"/>
            <a:ext cx="0" cy="4632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3B8DDE-9710-0B4B-BD07-2B97604D2768}"/>
              </a:ext>
            </a:extLst>
          </p:cNvPr>
          <p:cNvCxnSpPr/>
          <p:nvPr/>
        </p:nvCxnSpPr>
        <p:spPr>
          <a:xfrm>
            <a:off x="7810500" y="4152900"/>
            <a:ext cx="0" cy="487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7327F3-409D-004A-833F-4AFE73DC4DCC}"/>
              </a:ext>
            </a:extLst>
          </p:cNvPr>
          <p:cNvCxnSpPr/>
          <p:nvPr/>
        </p:nvCxnSpPr>
        <p:spPr>
          <a:xfrm flipH="1">
            <a:off x="8750300" y="4152900"/>
            <a:ext cx="520700" cy="487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633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4257484" y="1132114"/>
            <a:ext cx="3677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E" dirty="0"/>
              <a:t>Training the full neural network</a:t>
            </a:r>
          </a:p>
          <a:p>
            <a:pPr marL="342900" indent="-342900">
              <a:buFont typeface="+mj-lt"/>
              <a:buAutoNum type="arabicPeriod"/>
            </a:pPr>
            <a:endParaRPr lang="en-SE" dirty="0"/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35D560-C895-0F4C-9155-17394235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65" y="1533379"/>
            <a:ext cx="8854270" cy="2729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8AD1D1-6116-814A-A5C5-D3C919CD93D4}"/>
              </a:ext>
            </a:extLst>
          </p:cNvPr>
          <p:cNvSpPr txBox="1"/>
          <p:nvPr/>
        </p:nvSpPr>
        <p:spPr>
          <a:xfrm>
            <a:off x="1668865" y="4457700"/>
            <a:ext cx="76312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Hyperparameters explored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Learning Rate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Optimization Algorithm (Adam vs SGD vs SGD with momentum) 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Initialization scheme (Gaussian Glorot vs. Gaussian with different s.d)</a:t>
            </a:r>
          </a:p>
          <a:p>
            <a:pPr marL="342900" indent="-342900">
              <a:buFont typeface="+mj-lt"/>
              <a:buAutoNum type="arabicPeriod"/>
            </a:pPr>
            <a:r>
              <a:rPr lang="en-SE" dirty="0"/>
              <a:t>Network size (only for Lenet) </a:t>
            </a:r>
          </a:p>
          <a:p>
            <a:endParaRPr lang="en-SE" dirty="0"/>
          </a:p>
          <a:p>
            <a:pPr marL="342900" indent="-342900">
              <a:buFont typeface="+mj-lt"/>
              <a:buAutoNum type="arabicPeriod"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5625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177291" y="109856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383988" cy="914978"/>
            <a:chOff x="1848112" y="1575921"/>
            <a:chExt cx="5383988" cy="914978"/>
          </a:xfrm>
        </p:grpSpPr>
        <p:sp>
          <p:nvSpPr>
            <p:cNvPr id="8" name="TextBox 7"/>
            <p:cNvSpPr txBox="1"/>
            <p:nvPr/>
          </p:nvSpPr>
          <p:spPr>
            <a:xfrm>
              <a:off x="2724408" y="221390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Neural Network Pruning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5365516" cy="1136812"/>
            <a:chOff x="1848112" y="1575921"/>
            <a:chExt cx="5365516" cy="113681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Lottery Ticket Hypothesis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365516" cy="1136812"/>
            <a:chOff x="1848112" y="1575921"/>
            <a:chExt cx="5365516" cy="113681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Generality of Winning Tickets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7697676" y="601841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4257484" y="1132114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SE" dirty="0"/>
              <a:t> Finding subnetwork by pruning</a:t>
            </a:r>
          </a:p>
          <a:p>
            <a:pPr marL="342900" indent="-342900">
              <a:buFont typeface="+mj-lt"/>
              <a:buAutoNum type="arabicPeriod" startAt="2"/>
            </a:pPr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B3EB0-F38D-634A-B9FF-BC6085B438D4}"/>
              </a:ext>
            </a:extLst>
          </p:cNvPr>
          <p:cNvSpPr txBox="1"/>
          <p:nvPr/>
        </p:nvSpPr>
        <p:spPr>
          <a:xfrm>
            <a:off x="3475218" y="1778445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accent4"/>
                </a:solidFill>
              </a:rPr>
              <a:t>Iterative</a:t>
            </a:r>
            <a:r>
              <a:rPr lang="en-SE" dirty="0"/>
              <a:t> pruning strategy (directly from the paper):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2F545-9C8B-E746-A17F-303640044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794108"/>
            <a:ext cx="8077200" cy="2095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AEE2BB7-8B5C-A548-A5E8-9C74C8890547}"/>
              </a:ext>
            </a:extLst>
          </p:cNvPr>
          <p:cNvSpPr/>
          <p:nvPr/>
        </p:nvSpPr>
        <p:spPr>
          <a:xfrm>
            <a:off x="1917700" y="2502524"/>
            <a:ext cx="8724900" cy="2678668"/>
          </a:xfrm>
          <a:prstGeom prst="fram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4257484" y="1132114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SE" dirty="0"/>
              <a:t> Finding subnetwork by pruning</a:t>
            </a:r>
          </a:p>
          <a:p>
            <a:pPr marL="342900" indent="-342900">
              <a:buFont typeface="+mj-lt"/>
              <a:buAutoNum type="arabicPeriod" startAt="2"/>
            </a:pPr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B3EB0-F38D-634A-B9FF-BC6085B438D4}"/>
              </a:ext>
            </a:extLst>
          </p:cNvPr>
          <p:cNvSpPr txBox="1"/>
          <p:nvPr/>
        </p:nvSpPr>
        <p:spPr>
          <a:xfrm>
            <a:off x="3475218" y="1778445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accent4"/>
                </a:solidFill>
              </a:rPr>
              <a:t>Iterative</a:t>
            </a:r>
            <a:r>
              <a:rPr lang="en-SE" dirty="0"/>
              <a:t> pruning strategy (directly from the paper):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2F545-9C8B-E746-A17F-303640044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794108"/>
            <a:ext cx="8077200" cy="2095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AEE2BB7-8B5C-A548-A5E8-9C74C8890547}"/>
              </a:ext>
            </a:extLst>
          </p:cNvPr>
          <p:cNvSpPr/>
          <p:nvPr/>
        </p:nvSpPr>
        <p:spPr>
          <a:xfrm>
            <a:off x="1917700" y="2502524"/>
            <a:ext cx="8724900" cy="2678668"/>
          </a:xfrm>
          <a:prstGeom prst="fram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3FF2C-4CB2-4C4C-9AC6-C478BCAEBCE2}"/>
              </a:ext>
            </a:extLst>
          </p:cNvPr>
          <p:cNvSpPr txBox="1"/>
          <p:nvPr/>
        </p:nvSpPr>
        <p:spPr>
          <a:xfrm>
            <a:off x="2095500" y="5472776"/>
            <a:ext cx="872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Some other methods were tested, but this strategy performed best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97392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4257484" y="1132114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SE" dirty="0"/>
              <a:t> Finding subnetwork by pruning</a:t>
            </a:r>
          </a:p>
          <a:p>
            <a:pPr marL="342900" indent="-342900">
              <a:buFont typeface="+mj-lt"/>
              <a:buAutoNum type="arabicPeriod" startAt="2"/>
            </a:pPr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BB3EB0-F38D-634A-B9FF-BC6085B438D4}"/>
              </a:ext>
            </a:extLst>
          </p:cNvPr>
          <p:cNvSpPr txBox="1"/>
          <p:nvPr/>
        </p:nvSpPr>
        <p:spPr>
          <a:xfrm>
            <a:off x="3475218" y="1778445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>
                <a:solidFill>
                  <a:schemeClr val="accent4"/>
                </a:solidFill>
              </a:rPr>
              <a:t>Iterative</a:t>
            </a:r>
            <a:r>
              <a:rPr lang="en-SE" dirty="0"/>
              <a:t> pruning strategy (directly from the paper):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2F545-9C8B-E746-A17F-303640044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2794108"/>
            <a:ext cx="8077200" cy="20955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AEE2BB7-8B5C-A548-A5E8-9C74C8890547}"/>
              </a:ext>
            </a:extLst>
          </p:cNvPr>
          <p:cNvSpPr/>
          <p:nvPr/>
        </p:nvSpPr>
        <p:spPr>
          <a:xfrm>
            <a:off x="1917700" y="2502524"/>
            <a:ext cx="8724900" cy="2678668"/>
          </a:xfrm>
          <a:prstGeom prst="fram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3FF2C-4CB2-4C4C-9AC6-C478BCAEBCE2}"/>
              </a:ext>
            </a:extLst>
          </p:cNvPr>
          <p:cNvSpPr txBox="1"/>
          <p:nvPr/>
        </p:nvSpPr>
        <p:spPr>
          <a:xfrm>
            <a:off x="2095500" y="5472776"/>
            <a:ext cx="8724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Some other methods were tested, but this strategy performed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For VGG19 and Resnet18, a global pruning strategy was used. For all other experiments, layer-wise pruning was chosen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09364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4257484" y="1132114"/>
            <a:ext cx="3570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SE" dirty="0"/>
              <a:t> Train subnetwork in isolation</a:t>
            </a:r>
          </a:p>
          <a:p>
            <a:pPr marL="342900" indent="-342900">
              <a:buFont typeface="+mj-lt"/>
              <a:buAutoNum type="arabicPeriod" startAt="3"/>
            </a:pPr>
            <a:endParaRPr lang="en-SE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E2C8BC-BC0E-6244-8B84-A81E1B5DC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65" y="1533379"/>
            <a:ext cx="8854270" cy="2729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AE9042-2963-444B-B30C-209A90104F6E}"/>
              </a:ext>
            </a:extLst>
          </p:cNvPr>
          <p:cNvSpPr txBox="1"/>
          <p:nvPr/>
        </p:nvSpPr>
        <p:spPr>
          <a:xfrm>
            <a:off x="2842545" y="4838700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Same settings were used as in original training of the full network</a:t>
            </a:r>
          </a:p>
        </p:txBody>
      </p:sp>
    </p:spTree>
    <p:extLst>
      <p:ext uri="{BB962C8B-B14F-4D97-AF65-F5344CB8AC3E}">
        <p14:creationId xmlns:p14="http://schemas.microsoft.com/office/powerpoint/2010/main" val="829457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3252914" y="1132114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SE" dirty="0"/>
              <a:t>Comparing winning ticket with random initialization</a:t>
            </a:r>
          </a:p>
          <a:p>
            <a:pPr marL="342900" indent="-342900">
              <a:buFont typeface="+mj-lt"/>
              <a:buAutoNum type="arabicPeriod" startAt="4"/>
            </a:pPr>
            <a:endParaRPr lang="en-SE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4CCB3F2-C49F-1342-A95D-DAC9FC07E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26" y="1924719"/>
            <a:ext cx="9545678" cy="4322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56663-3311-484F-9D90-AEA14DBAD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594"/>
            <a:ext cx="12192000" cy="42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05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3252914" y="1132114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SE" dirty="0"/>
              <a:t>Comparing winning ticket with random initialization</a:t>
            </a:r>
          </a:p>
          <a:p>
            <a:pPr marL="342900" indent="-342900">
              <a:buFont typeface="+mj-lt"/>
              <a:buAutoNum type="arabicPeriod" startAt="4"/>
            </a:pPr>
            <a:endParaRPr lang="en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56663-3311-484F-9D90-AEA14DBAD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594"/>
            <a:ext cx="12192000" cy="42298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EBA5F9F-6AF3-1A4F-BC71-0C2AEC4F50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53" y="1778445"/>
            <a:ext cx="9041728" cy="50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87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3252914" y="1132114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SE" dirty="0"/>
              <a:t>Comparing winning ticket with random initialization</a:t>
            </a:r>
          </a:p>
          <a:p>
            <a:pPr marL="342900" indent="-342900">
              <a:buFont typeface="+mj-lt"/>
              <a:buAutoNum type="arabicPeriod" startAt="4"/>
            </a:pPr>
            <a:endParaRPr lang="en-SE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3D34BE9-1F76-8C48-9110-AD18E8DF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82" y="1887079"/>
            <a:ext cx="6473604" cy="425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1A774-E8DC-7A48-9087-727A002A2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455279"/>
            <a:ext cx="1061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74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326358" y="2233545"/>
            <a:ext cx="5446229" cy="2390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Winning tickets train faster and get higher accuracy than reinitialized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They are also faster to train and get higher accuracy than the original larger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tells us that learning is heavily dependent on initialization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Studying the winning tickets can help us in creating better initialization distributions</a:t>
            </a:r>
          </a:p>
        </p:txBody>
      </p:sp>
      <p:pic>
        <p:nvPicPr>
          <p:cNvPr id="13" name="Graphic 12" descr="Label">
            <a:extLst>
              <a:ext uri="{FF2B5EF4-FFF2-40B4-BE49-F238E27FC236}">
                <a16:creationId xmlns:a16="http://schemas.microsoft.com/office/drawing/2014/main" id="{B755B137-85F3-364D-B218-A524B816A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674" y="1298989"/>
            <a:ext cx="3899343" cy="38993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E7090-CDAC-8348-A3C1-FFF6F386091E}"/>
              </a:ext>
            </a:extLst>
          </p:cNvPr>
          <p:cNvSpPr txBox="1"/>
          <p:nvPr/>
        </p:nvSpPr>
        <p:spPr>
          <a:xfrm>
            <a:off x="2631830" y="375659"/>
            <a:ext cx="6928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5400" dirty="0">
                <a:solidFill>
                  <a:schemeClr val="accent5"/>
                </a:solidFill>
                <a:latin typeface="+mj-lt"/>
              </a:rPr>
              <a:t>Importance of results</a:t>
            </a: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132927" y="2007040"/>
            <a:ext cx="5446229" cy="18162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Pruning process is very time-consuming (have to train large networks repeatedly)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Ultimately, we only want to train small subnetwork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Can winning tickets generalize to new datasets? </a:t>
            </a:r>
          </a:p>
        </p:txBody>
      </p:sp>
      <p:pic>
        <p:nvPicPr>
          <p:cNvPr id="13" name="Graphic 12" descr="Label">
            <a:extLst>
              <a:ext uri="{FF2B5EF4-FFF2-40B4-BE49-F238E27FC236}">
                <a16:creationId xmlns:a16="http://schemas.microsoft.com/office/drawing/2014/main" id="{B755B137-85F3-364D-B218-A524B816A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674" y="1298989"/>
            <a:ext cx="3899343" cy="38993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E7090-CDAC-8348-A3C1-FFF6F386091E}"/>
              </a:ext>
            </a:extLst>
          </p:cNvPr>
          <p:cNvSpPr txBox="1"/>
          <p:nvPr/>
        </p:nvSpPr>
        <p:spPr>
          <a:xfrm>
            <a:off x="2631830" y="375659"/>
            <a:ext cx="6928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5400" dirty="0">
                <a:solidFill>
                  <a:schemeClr val="accent5"/>
                </a:solidFill>
                <a:latin typeface="+mj-lt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31205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2E7090-CDAC-8348-A3C1-FFF6F386091E}"/>
              </a:ext>
            </a:extLst>
          </p:cNvPr>
          <p:cNvSpPr txBox="1"/>
          <p:nvPr/>
        </p:nvSpPr>
        <p:spPr>
          <a:xfrm>
            <a:off x="1477107" y="355802"/>
            <a:ext cx="923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5400" dirty="0">
                <a:solidFill>
                  <a:schemeClr val="accent5"/>
                </a:solidFill>
                <a:latin typeface="+mj-lt"/>
              </a:rPr>
              <a:t>Generality of winning tickets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D0236-0D39-124A-9EE2-7F625FE78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79132"/>
            <a:ext cx="5426808" cy="2644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D88659-ADA5-FE40-870E-76FD27F979F1}"/>
              </a:ext>
            </a:extLst>
          </p:cNvPr>
          <p:cNvSpPr/>
          <p:nvPr/>
        </p:nvSpPr>
        <p:spPr>
          <a:xfrm>
            <a:off x="6095999" y="1279132"/>
            <a:ext cx="5426808" cy="2778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3599C-787F-3A4F-AEB8-821D1A019BCF}"/>
              </a:ext>
            </a:extLst>
          </p:cNvPr>
          <p:cNvSpPr txBox="1"/>
          <p:nvPr/>
        </p:nvSpPr>
        <p:spPr>
          <a:xfrm>
            <a:off x="669194" y="2039815"/>
            <a:ext cx="4623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Does a winning ticket for one dataset work well on a different dataset?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In other words, is it possible that the winning ticket for a ”Trisslott” will also help you win at “Keno”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Then, buying all “Trisslotter” will also certainly give a “Keno” win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F12C3D8-6EAD-5B4D-A5F9-FEA54A727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17078" y="4497553"/>
            <a:ext cx="3006968" cy="2004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CBCB66-0828-0847-9622-20DD717332E8}"/>
              </a:ext>
            </a:extLst>
          </p:cNvPr>
          <p:cNvSpPr txBox="1"/>
          <p:nvPr/>
        </p:nvSpPr>
        <p:spPr>
          <a:xfrm>
            <a:off x="1817078" y="6682033"/>
            <a:ext cx="300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4" tooltip="https://sv.wikipedia.org/wiki/Trisslott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5" tooltip="https://creativecommons.org/licenses/by-sa/3.0/"/>
              </a:rPr>
              <a:t>CC BY-SA</a:t>
            </a:r>
            <a:endParaRPr lang="en-SE" sz="900"/>
          </a:p>
        </p:txBody>
      </p:sp>
      <p:pic>
        <p:nvPicPr>
          <p:cNvPr id="11" name="Picture 10" descr="A picture containing red, table, computer&#10;&#10;Description automatically generated">
            <a:extLst>
              <a:ext uri="{FF2B5EF4-FFF2-40B4-BE49-F238E27FC236}">
                <a16:creationId xmlns:a16="http://schemas.microsoft.com/office/drawing/2014/main" id="{3766AFA4-7270-6647-997D-9221D023B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367956" y="4398310"/>
            <a:ext cx="3804137" cy="22837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7AD032-D3D0-0D46-B100-03919B0EF0B3}"/>
              </a:ext>
            </a:extLst>
          </p:cNvPr>
          <p:cNvSpPr txBox="1"/>
          <p:nvPr/>
        </p:nvSpPr>
        <p:spPr>
          <a:xfrm>
            <a:off x="7367956" y="7381034"/>
            <a:ext cx="38041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900">
                <a:hlinkClick r:id="rId7" tooltip="https://en.wikipedia.org/wiki/Keno"/>
              </a:rPr>
              <a:t>This Photo</a:t>
            </a:r>
            <a:r>
              <a:rPr lang="en-SE" sz="900"/>
              <a:t> by Unknown Author is licensed under </a:t>
            </a:r>
            <a:r>
              <a:rPr lang="en-SE" sz="900">
                <a:hlinkClick r:id="rId5" tooltip="https://creativecommons.org/licenses/by-sa/3.0/"/>
              </a:rPr>
              <a:t>CC BY-SA</a:t>
            </a:r>
            <a:endParaRPr lang="en-SE" sz="900"/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BB30A081-AF04-E543-B3D4-10EC1E31F629}"/>
              </a:ext>
            </a:extLst>
          </p:cNvPr>
          <p:cNvSpPr/>
          <p:nvPr/>
        </p:nvSpPr>
        <p:spPr>
          <a:xfrm>
            <a:off x="4970201" y="4980831"/>
            <a:ext cx="2251595" cy="121109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BA90B-7D29-AE4F-A025-84A3F84D6923}"/>
              </a:ext>
            </a:extLst>
          </p:cNvPr>
          <p:cNvSpPr txBox="1"/>
          <p:nvPr/>
        </p:nvSpPr>
        <p:spPr>
          <a:xfrm>
            <a:off x="5874164" y="5224925"/>
            <a:ext cx="44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262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00CB9BB-EB83-C649-B966-365FAE1937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0" y="927100"/>
            <a:ext cx="7502293" cy="508493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7690863" y="2328945"/>
            <a:ext cx="379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Deep neural networks are overparameterized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Some of the weights could be removed without performance loss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3939716" y="175680"/>
            <a:ext cx="5839284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Pruning – The Basics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BD1D1-008C-E240-96E0-13D5E161E8D8}"/>
              </a:ext>
            </a:extLst>
          </p:cNvPr>
          <p:cNvSpPr txBox="1"/>
          <p:nvPr/>
        </p:nvSpPr>
        <p:spPr>
          <a:xfrm>
            <a:off x="7881584" y="1601277"/>
            <a:ext cx="4012916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2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2E7090-CDAC-8348-A3C1-FFF6F386091E}"/>
              </a:ext>
            </a:extLst>
          </p:cNvPr>
          <p:cNvSpPr txBox="1"/>
          <p:nvPr/>
        </p:nvSpPr>
        <p:spPr>
          <a:xfrm>
            <a:off x="1477107" y="355802"/>
            <a:ext cx="923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5400" dirty="0">
                <a:solidFill>
                  <a:schemeClr val="accent5"/>
                </a:solidFill>
                <a:latin typeface="+mj-lt"/>
              </a:rPr>
              <a:t>Generality of winning tickets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D0236-0D39-124A-9EE2-7F625FE78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79132"/>
            <a:ext cx="5426808" cy="2644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D88659-ADA5-FE40-870E-76FD27F979F1}"/>
              </a:ext>
            </a:extLst>
          </p:cNvPr>
          <p:cNvSpPr/>
          <p:nvPr/>
        </p:nvSpPr>
        <p:spPr>
          <a:xfrm>
            <a:off x="6095999" y="1279132"/>
            <a:ext cx="5426808" cy="2778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BA90B-7D29-AE4F-A025-84A3F84D6923}"/>
              </a:ext>
            </a:extLst>
          </p:cNvPr>
          <p:cNvSpPr txBox="1"/>
          <p:nvPr/>
        </p:nvSpPr>
        <p:spPr>
          <a:xfrm>
            <a:off x="5874164" y="5224925"/>
            <a:ext cx="44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8B5762-EFCD-8240-B7E1-854EBF77A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7" y="1193157"/>
            <a:ext cx="6119446" cy="53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9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2E7090-CDAC-8348-A3C1-FFF6F386091E}"/>
              </a:ext>
            </a:extLst>
          </p:cNvPr>
          <p:cNvSpPr txBox="1"/>
          <p:nvPr/>
        </p:nvSpPr>
        <p:spPr>
          <a:xfrm>
            <a:off x="1477107" y="355802"/>
            <a:ext cx="923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5400" dirty="0">
                <a:solidFill>
                  <a:schemeClr val="accent5"/>
                </a:solidFill>
                <a:latin typeface="+mj-lt"/>
              </a:rPr>
              <a:t>Generality of winning tickets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D0236-0D39-124A-9EE2-7F625FE78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79132"/>
            <a:ext cx="5426808" cy="2644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D88659-ADA5-FE40-870E-76FD27F979F1}"/>
              </a:ext>
            </a:extLst>
          </p:cNvPr>
          <p:cNvSpPr/>
          <p:nvPr/>
        </p:nvSpPr>
        <p:spPr>
          <a:xfrm>
            <a:off x="6095999" y="1279132"/>
            <a:ext cx="5426808" cy="2778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BA90B-7D29-AE4F-A025-84A3F84D6923}"/>
              </a:ext>
            </a:extLst>
          </p:cNvPr>
          <p:cNvSpPr txBox="1"/>
          <p:nvPr/>
        </p:nvSpPr>
        <p:spPr>
          <a:xfrm>
            <a:off x="5874164" y="5224925"/>
            <a:ext cx="44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8B5762-EFCD-8240-B7E1-854EBF77A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7" y="1193157"/>
            <a:ext cx="6119446" cy="5309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FC237-E78D-8748-95C8-DD8AC5AC3E92}"/>
              </a:ext>
            </a:extLst>
          </p:cNvPr>
          <p:cNvSpPr txBox="1"/>
          <p:nvPr/>
        </p:nvSpPr>
        <p:spPr>
          <a:xfrm>
            <a:off x="6317834" y="4855593"/>
            <a:ext cx="570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Y</a:t>
            </a:r>
            <a:r>
              <a:rPr lang="en-GB" dirty="0"/>
              <a:t>e</a:t>
            </a:r>
            <a:r>
              <a:rPr lang="en-SE" dirty="0"/>
              <a:t>s, it seems that winning tickets are quite general!</a:t>
            </a:r>
          </a:p>
        </p:txBody>
      </p:sp>
    </p:spTree>
    <p:extLst>
      <p:ext uri="{BB962C8B-B14F-4D97-AF65-F5344CB8AC3E}">
        <p14:creationId xmlns:p14="http://schemas.microsoft.com/office/powerpoint/2010/main" val="3787013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190742-A387-4D30-AB2F-8032059C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079" y="2535814"/>
            <a:ext cx="2616290" cy="23967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65406" y="1865753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518529" y="1865753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65406" y="4714420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518529" y="4714420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141010" y="2390013"/>
            <a:ext cx="4413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Pruning finds smaller and more efficient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708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190742-A387-4D30-AB2F-8032059C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079" y="2535814"/>
            <a:ext cx="2616290" cy="23967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65406" y="1865753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518529" y="1865753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65406" y="4714420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518529" y="4714420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141010" y="2390013"/>
            <a:ext cx="44130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Pruning finds smaller and more efficient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Identifying winning tickets makes it possible to successfully train subnetworks in 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2190742-A387-4D30-AB2F-8032059C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079" y="2535814"/>
            <a:ext cx="2616290" cy="23967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C1B7BFB-6103-4204-B393-1FB4A0ECE216}"/>
              </a:ext>
            </a:extLst>
          </p:cNvPr>
          <p:cNvGrpSpPr/>
          <p:nvPr/>
        </p:nvGrpSpPr>
        <p:grpSpPr>
          <a:xfrm>
            <a:off x="1665406" y="1865753"/>
            <a:ext cx="589085" cy="589085"/>
            <a:chOff x="1582614" y="2839915"/>
            <a:chExt cx="589085" cy="589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C63653-33AF-440C-B443-C3007D7E6EC2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A9E66F-C786-47CE-839E-48CA6D2D68C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0C07F4-8744-4FD2-A4C9-F34903835141}"/>
              </a:ext>
            </a:extLst>
          </p:cNvPr>
          <p:cNvGrpSpPr/>
          <p:nvPr/>
        </p:nvGrpSpPr>
        <p:grpSpPr>
          <a:xfrm rot="5400000">
            <a:off x="4518529" y="1865753"/>
            <a:ext cx="589085" cy="589085"/>
            <a:chOff x="1582614" y="2839915"/>
            <a:chExt cx="589085" cy="5890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75B88-9A15-4E2A-BD66-0E624DF23EF3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C95865-457E-4F13-8AF5-1165DB71AEE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E250D89-5E15-4986-A3EC-7A0B040FC259}"/>
              </a:ext>
            </a:extLst>
          </p:cNvPr>
          <p:cNvGrpSpPr/>
          <p:nvPr/>
        </p:nvGrpSpPr>
        <p:grpSpPr>
          <a:xfrm flipV="1">
            <a:off x="1665406" y="4714420"/>
            <a:ext cx="589085" cy="589085"/>
            <a:chOff x="1582614" y="2839915"/>
            <a:chExt cx="589085" cy="58908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FE9D5-3800-4CC3-B62C-C6B96B13F1B8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A82CED-784D-41E8-9F27-D7B8F2A70B42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CE2DF-48F9-40EB-87C1-DF24270DF8BC}"/>
              </a:ext>
            </a:extLst>
          </p:cNvPr>
          <p:cNvGrpSpPr/>
          <p:nvPr/>
        </p:nvGrpSpPr>
        <p:grpSpPr>
          <a:xfrm rot="16200000" flipV="1">
            <a:off x="4518529" y="4714420"/>
            <a:ext cx="589085" cy="589085"/>
            <a:chOff x="1582614" y="2839915"/>
            <a:chExt cx="589085" cy="58908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728039-E046-493F-AC4B-DE66C9D9B2D6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FF8D4E-D02B-4C7A-B042-DD28BE662AD5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98FBEF2-C195-4497-9F68-862ABDB9360B}"/>
              </a:ext>
            </a:extLst>
          </p:cNvPr>
          <p:cNvSpPr txBox="1"/>
          <p:nvPr/>
        </p:nvSpPr>
        <p:spPr>
          <a:xfrm>
            <a:off x="6141010" y="2390013"/>
            <a:ext cx="44130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Pruning finds smaller and more efficient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Identifying winning tickets makes it possible to successfully train subnetworks in isolation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Winning tickets do not only perform well on the data they were found on, but can also perform well on new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362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4018546" y="2649825"/>
            <a:ext cx="433136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4018498" y="3680288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Questions? </a:t>
            </a:r>
            <a:endParaRPr lang="ko-KR" altLang="en-US" sz="1867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2E7090-CDAC-8348-A3C1-FFF6F386091E}"/>
              </a:ext>
            </a:extLst>
          </p:cNvPr>
          <p:cNvSpPr txBox="1"/>
          <p:nvPr/>
        </p:nvSpPr>
        <p:spPr>
          <a:xfrm>
            <a:off x="1477107" y="355802"/>
            <a:ext cx="923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5400" dirty="0">
                <a:solidFill>
                  <a:schemeClr val="accent5"/>
                </a:solidFill>
                <a:latin typeface="+mj-lt"/>
              </a:rPr>
              <a:t>References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BA90B-7D29-AE4F-A025-84A3F84D6923}"/>
              </a:ext>
            </a:extLst>
          </p:cNvPr>
          <p:cNvSpPr txBox="1"/>
          <p:nvPr/>
        </p:nvSpPr>
        <p:spPr>
          <a:xfrm>
            <a:off x="5874164" y="5224925"/>
            <a:ext cx="44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2943E4-48AC-584D-A39B-BA0784062BC1}"/>
              </a:ext>
            </a:extLst>
          </p:cNvPr>
          <p:cNvSpPr txBox="1"/>
          <p:nvPr/>
        </p:nvSpPr>
        <p:spPr>
          <a:xfrm>
            <a:off x="1446028" y="2424223"/>
            <a:ext cx="92377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Jonathan Frankle and Michael Carbin. The Lottery Ticket Hypothesis: Finding Sparse, Trainable Neural Netorks. </a:t>
            </a:r>
            <a:r>
              <a:rPr lang="en-SE" i="1" dirty="0"/>
              <a:t>arXiv preprint arXiv: 1803.03635</a:t>
            </a:r>
            <a:r>
              <a:rPr lang="en-SE" dirty="0"/>
              <a:t>, 2019</a:t>
            </a:r>
          </a:p>
          <a:p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Ari S. Morcos, Haonan Yu, Michela Paganini and Yuandong Tian. One ticket to win them all: generalizing lottery ticket initializations across datasets and optimizers. </a:t>
            </a:r>
            <a:r>
              <a:rPr lang="en-SE" i="1" dirty="0"/>
              <a:t>arXiv preprint arXiv: 1906.02773</a:t>
            </a:r>
            <a:r>
              <a:rPr lang="en-SE" dirty="0"/>
              <a:t>, 2019</a:t>
            </a:r>
            <a:r>
              <a:rPr lang="en-SE" i="1" dirty="0"/>
              <a:t> </a:t>
            </a: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10508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212E7090-CDAC-8348-A3C1-FFF6F386091E}"/>
              </a:ext>
            </a:extLst>
          </p:cNvPr>
          <p:cNvSpPr txBox="1"/>
          <p:nvPr/>
        </p:nvSpPr>
        <p:spPr>
          <a:xfrm>
            <a:off x="1477107" y="355802"/>
            <a:ext cx="9237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5400" dirty="0">
                <a:solidFill>
                  <a:schemeClr val="accent5"/>
                </a:solidFill>
                <a:latin typeface="+mj-lt"/>
              </a:rPr>
              <a:t>Generality of winning tickets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2D0236-0D39-124A-9EE2-7F625FE78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79132"/>
            <a:ext cx="5426808" cy="2644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D88659-ADA5-FE40-870E-76FD27F979F1}"/>
              </a:ext>
            </a:extLst>
          </p:cNvPr>
          <p:cNvSpPr/>
          <p:nvPr/>
        </p:nvSpPr>
        <p:spPr>
          <a:xfrm>
            <a:off x="6095999" y="1279132"/>
            <a:ext cx="5426808" cy="27783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EBA90B-7D29-AE4F-A025-84A3F84D6923}"/>
              </a:ext>
            </a:extLst>
          </p:cNvPr>
          <p:cNvSpPr txBox="1"/>
          <p:nvPr/>
        </p:nvSpPr>
        <p:spPr>
          <a:xfrm>
            <a:off x="5874164" y="5224925"/>
            <a:ext cx="44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4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8B5762-EFCD-8240-B7E1-854EBF77A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7" y="1193157"/>
            <a:ext cx="6119446" cy="53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1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Testing the hypothesis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3252914" y="1132114"/>
            <a:ext cx="5686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SE" dirty="0"/>
              <a:t>Comparing winning ticket with random initialization</a:t>
            </a:r>
          </a:p>
          <a:p>
            <a:pPr marL="342900" indent="-342900">
              <a:buFont typeface="+mj-lt"/>
              <a:buAutoNum type="arabicPeriod" startAt="4"/>
            </a:pPr>
            <a:endParaRPr lang="en-S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CF6DF8-3FD5-2647-B48F-753BCE554476}"/>
              </a:ext>
            </a:extLst>
          </p:cNvPr>
          <p:cNvSpPr txBox="1"/>
          <p:nvPr/>
        </p:nvSpPr>
        <p:spPr>
          <a:xfrm>
            <a:off x="2022231" y="1778445"/>
            <a:ext cx="8147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b="1" dirty="0"/>
              <a:t>Early stopping</a:t>
            </a:r>
            <a:r>
              <a:rPr lang="en-SE" dirty="0"/>
              <a:t>: After some time, the validation loss stops decreasing. Consider the iteration at which this happens to be early stopping iteration and use this as a proxy for learning time for the network.</a:t>
            </a:r>
          </a:p>
        </p:txBody>
      </p:sp>
      <p:pic>
        <p:nvPicPr>
          <p:cNvPr id="41" name="Picture 40" descr="A close up of a map&#10;&#10;Description automatically generated">
            <a:extLst>
              <a:ext uri="{FF2B5EF4-FFF2-40B4-BE49-F238E27FC236}">
                <a16:creationId xmlns:a16="http://schemas.microsoft.com/office/drawing/2014/main" id="{A709A9C1-DB9C-344A-A567-8CFC13E80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231" y="2701775"/>
            <a:ext cx="7702062" cy="39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35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Which are the winning tickets?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2595683" y="1132114"/>
            <a:ext cx="7000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Are the tickets already optimal, and therefore need less training?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DB9C19A-31B2-0E49-9C89-7FE7B1FA0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639" y="1501446"/>
            <a:ext cx="12913277" cy="505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0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00CB9BB-EB83-C649-B966-365FAE1937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0" y="927100"/>
            <a:ext cx="7502293" cy="508493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7690863" y="2328945"/>
            <a:ext cx="379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Deep neural networks are overparameterized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Some of the weights could be removed without performance loss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3939716" y="175680"/>
            <a:ext cx="5839284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Pruning – The Basics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3B3A6-349A-F543-BAF9-A3CACAE19717}"/>
              </a:ext>
            </a:extLst>
          </p:cNvPr>
          <p:cNvSpPr txBox="1"/>
          <p:nvPr/>
        </p:nvSpPr>
        <p:spPr>
          <a:xfrm>
            <a:off x="7881584" y="3176793"/>
            <a:ext cx="4012916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</a:t>
            </a:r>
            <a:endParaRPr lang="sv-SE" altLang="ko-KR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many different approaches, but basically: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EB7CC7-F19A-C249-AE44-426507727F7C}"/>
              </a:ext>
            </a:extLst>
          </p:cNvPr>
          <p:cNvSpPr txBox="1"/>
          <p:nvPr/>
        </p:nvSpPr>
        <p:spPr>
          <a:xfrm>
            <a:off x="7690863" y="3886140"/>
            <a:ext cx="379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Train network until it reaches desired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Identify least important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Remove these and test performance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BD1D1-008C-E240-96E0-13D5E161E8D8}"/>
              </a:ext>
            </a:extLst>
          </p:cNvPr>
          <p:cNvSpPr txBox="1"/>
          <p:nvPr/>
        </p:nvSpPr>
        <p:spPr>
          <a:xfrm>
            <a:off x="7881584" y="1601277"/>
            <a:ext cx="4012916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DFF2E-24DE-CA4C-9B82-43045D838B0A}"/>
              </a:ext>
            </a:extLst>
          </p:cNvPr>
          <p:cNvSpPr txBox="1"/>
          <p:nvPr/>
        </p:nvSpPr>
        <p:spPr>
          <a:xfrm>
            <a:off x="7924800" y="4851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764162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Which are the winning tickets?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2595683" y="1132114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Are the winning tickets zero or non-zero?</a:t>
            </a:r>
          </a:p>
        </p:txBody>
      </p:sp>
      <p:pic>
        <p:nvPicPr>
          <p:cNvPr id="4" name="Picture 3" descr="A screen shot of a map&#10;&#10;Description automatically generated">
            <a:extLst>
              <a:ext uri="{FF2B5EF4-FFF2-40B4-BE49-F238E27FC236}">
                <a16:creationId xmlns:a16="http://schemas.microsoft.com/office/drawing/2014/main" id="{8DC8D2E1-889E-E94C-A1FF-774E975E1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446"/>
            <a:ext cx="12192000" cy="45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39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Which are the winning tickets?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2595683" y="1132114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Do the weights move from 0 or towards 0? 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3DD6CE6-9E44-534B-AF5A-C7D9194CC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" y="1501445"/>
            <a:ext cx="11858762" cy="46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0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Which are the winning tickets?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492470-CA59-8F43-AEAC-84B3962EE034}"/>
              </a:ext>
            </a:extLst>
          </p:cNvPr>
          <p:cNvSpPr txBox="1"/>
          <p:nvPr/>
        </p:nvSpPr>
        <p:spPr>
          <a:xfrm>
            <a:off x="1821712" y="1813173"/>
            <a:ext cx="85485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sz="3400" b="1" dirty="0"/>
              <a:t>Winning tickets generally: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sz="3400" dirty="0"/>
              <a:t>Are not initialized with low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sz="3400" dirty="0"/>
              <a:t>Change more during training than removed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sz="3400" dirty="0"/>
              <a:t>Move towards greater magnitudes during training. </a:t>
            </a:r>
          </a:p>
        </p:txBody>
      </p:sp>
    </p:spTree>
    <p:extLst>
      <p:ext uri="{BB962C8B-B14F-4D97-AF65-F5344CB8AC3E}">
        <p14:creationId xmlns:p14="http://schemas.microsoft.com/office/powerpoint/2010/main" val="2104097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887ECDE-E787-4888-A427-6930F9FE66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직사각형 1">
            <a:extLst>
              <a:ext uri="{FF2B5EF4-FFF2-40B4-BE49-F238E27FC236}">
                <a16:creationId xmlns:a16="http://schemas.microsoft.com/office/drawing/2014/main" id="{695FF6C9-3C79-4772-9B16-A1341FB2DA05}"/>
              </a:ext>
            </a:extLst>
          </p:cNvPr>
          <p:cNvSpPr/>
          <p:nvPr/>
        </p:nvSpPr>
        <p:spPr>
          <a:xfrm>
            <a:off x="928195" y="5005202"/>
            <a:ext cx="34083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2008 ~ 2012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2020  Text here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9B12EB73-F04B-4CAA-BAC8-3F7549A6FD09}"/>
              </a:ext>
            </a:extLst>
          </p:cNvPr>
          <p:cNvSpPr/>
          <p:nvPr/>
        </p:nvSpPr>
        <p:spPr>
          <a:xfrm>
            <a:off x="928194" y="4634495"/>
            <a:ext cx="1421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Work Experience</a:t>
            </a:r>
            <a:endParaRPr lang="ko-KR" alt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B40EE-856F-439D-9B72-930236BECFD5}"/>
              </a:ext>
            </a:extLst>
          </p:cNvPr>
          <p:cNvSpPr/>
          <p:nvPr/>
        </p:nvSpPr>
        <p:spPr>
          <a:xfrm>
            <a:off x="4667794" y="3013583"/>
            <a:ext cx="45719" cy="3420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6DD3E0D9-24C8-4289-9174-1B1642200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014152"/>
              </p:ext>
            </p:extLst>
          </p:nvPr>
        </p:nvGraphicFramePr>
        <p:xfrm>
          <a:off x="5301953" y="4745586"/>
          <a:ext cx="6076451" cy="1769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F6CE75D-F0ED-46B7-AC80-37720E1ECAF8}"/>
              </a:ext>
            </a:extLst>
          </p:cNvPr>
          <p:cNvSpPr/>
          <p:nvPr/>
        </p:nvSpPr>
        <p:spPr>
          <a:xfrm>
            <a:off x="5318436" y="4371119"/>
            <a:ext cx="302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72D8B-EE3B-453A-808C-61A39FFE91D9}"/>
              </a:ext>
            </a:extLst>
          </p:cNvPr>
          <p:cNvSpPr/>
          <p:nvPr/>
        </p:nvSpPr>
        <p:spPr>
          <a:xfrm>
            <a:off x="10535101" y="4885788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5002D-8EC7-45C2-8588-2D17C7A529AF}"/>
              </a:ext>
            </a:extLst>
          </p:cNvPr>
          <p:cNvSpPr/>
          <p:nvPr/>
        </p:nvSpPr>
        <p:spPr>
          <a:xfrm>
            <a:off x="10535102" y="5263823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</a:rPr>
              <a:t>80%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2F979-890D-4A4F-9E32-B12FBFBD65E6}"/>
              </a:ext>
            </a:extLst>
          </p:cNvPr>
          <p:cNvSpPr/>
          <p:nvPr/>
        </p:nvSpPr>
        <p:spPr>
          <a:xfrm>
            <a:off x="10536350" y="5641858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5ACFF0-F30B-4567-B1C4-B5D7EB62D676}"/>
              </a:ext>
            </a:extLst>
          </p:cNvPr>
          <p:cNvSpPr/>
          <p:nvPr/>
        </p:nvSpPr>
        <p:spPr>
          <a:xfrm>
            <a:off x="10537598" y="6019893"/>
            <a:ext cx="9326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7D748DF4-F747-4160-923A-D01255962922}"/>
              </a:ext>
            </a:extLst>
          </p:cNvPr>
          <p:cNvSpPr txBox="1">
            <a:spLocks/>
          </p:cNvSpPr>
          <p:nvPr/>
        </p:nvSpPr>
        <p:spPr>
          <a:xfrm>
            <a:off x="5904315" y="3055882"/>
            <a:ext cx="5719452" cy="43204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DOE</a:t>
            </a: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340FA510-1236-492F-9E36-C54A8107DD30}"/>
              </a:ext>
            </a:extLst>
          </p:cNvPr>
          <p:cNvSpPr/>
          <p:nvPr/>
        </p:nvSpPr>
        <p:spPr>
          <a:xfrm>
            <a:off x="5904315" y="3453253"/>
            <a:ext cx="57194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9F97B7-CF2E-49C8-B600-423428AF4DD6}"/>
              </a:ext>
            </a:extLst>
          </p:cNvPr>
          <p:cNvSpPr/>
          <p:nvPr/>
        </p:nvSpPr>
        <p:spPr>
          <a:xfrm>
            <a:off x="5074912" y="3282880"/>
            <a:ext cx="696686" cy="69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5227414" y="34876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EEBEF-9B1C-45ED-9D19-78380313D9C8}"/>
              </a:ext>
            </a:extLst>
          </p:cNvPr>
          <p:cNvSpPr txBox="1"/>
          <p:nvPr/>
        </p:nvSpPr>
        <p:spPr>
          <a:xfrm>
            <a:off x="765445" y="24879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Our Team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36B966-6A5D-4413-AEBE-C1C88464E336}"/>
              </a:ext>
            </a:extLst>
          </p:cNvPr>
          <p:cNvSpPr txBox="1"/>
          <p:nvPr/>
        </p:nvSpPr>
        <p:spPr>
          <a:xfrm>
            <a:off x="759649" y="1128842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DECC6871-A2CD-4606-993D-57EE8FBD488F}"/>
              </a:ext>
            </a:extLst>
          </p:cNvPr>
          <p:cNvSpPr/>
          <p:nvPr/>
        </p:nvSpPr>
        <p:spPr>
          <a:xfrm>
            <a:off x="7965832" y="2166646"/>
            <a:ext cx="3657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DF09EBA-276E-4461-B34E-101FB46D9B6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3" name="그룹 2">
            <a:extLst>
              <a:ext uri="{FF2B5EF4-FFF2-40B4-BE49-F238E27FC236}">
                <a16:creationId xmlns:a16="http://schemas.microsoft.com/office/drawing/2014/main" id="{E0F511DD-509E-4981-AE49-52C68B68922E}"/>
              </a:ext>
            </a:extLst>
          </p:cNvPr>
          <p:cNvGrpSpPr/>
          <p:nvPr/>
        </p:nvGrpSpPr>
        <p:grpSpPr>
          <a:xfrm>
            <a:off x="891038" y="3288463"/>
            <a:ext cx="10384574" cy="936104"/>
            <a:chOff x="891037" y="3385183"/>
            <a:chExt cx="10384574" cy="936104"/>
          </a:xfrm>
          <a:solidFill>
            <a:schemeClr val="accent1"/>
          </a:solidFill>
        </p:grpSpPr>
        <p:sp>
          <p:nvSpPr>
            <p:cNvPr id="64" name="Oval 11">
              <a:extLst>
                <a:ext uri="{FF2B5EF4-FFF2-40B4-BE49-F238E27FC236}">
                  <a16:creationId xmlns:a16="http://schemas.microsoft.com/office/drawing/2014/main" id="{6A01469E-6546-492E-8F6F-40BFF95DFC74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Oval 11">
              <a:extLst>
                <a:ext uri="{FF2B5EF4-FFF2-40B4-BE49-F238E27FC236}">
                  <a16:creationId xmlns:a16="http://schemas.microsoft.com/office/drawing/2014/main" id="{72F58C56-3513-45CA-BD12-A42BA474ABEB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881209D7-319D-42BD-BDA7-A0D1F0C0EAEE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A9F56E4E-3EF0-49A1-9ED9-F0A8B693C485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grpFill/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76082D78-BE29-479E-B0F2-F91FC8DAC27A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C0D5D5F-9935-42E5-B441-322D0E63B4C7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73C8711-C0BC-4D75-9871-465704685B63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7F229F6-858E-4336-9F4F-805B607B857B}"/>
              </a:ext>
            </a:extLst>
          </p:cNvPr>
          <p:cNvGrpSpPr/>
          <p:nvPr/>
        </p:nvGrpSpPr>
        <p:grpSpPr>
          <a:xfrm>
            <a:off x="891038" y="1641003"/>
            <a:ext cx="2002019" cy="1404518"/>
            <a:chOff x="731302" y="4139408"/>
            <a:chExt cx="1834846" cy="140451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0CCA43B-693C-42A6-95DC-E73BF954CF87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D4D04A0-3C04-4497-971C-A01F7B989A40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AD3EBB0-C8C4-4007-876A-1D2AAC9F879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2016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59276F9-2464-427B-8797-18583A740472}"/>
              </a:ext>
            </a:extLst>
          </p:cNvPr>
          <p:cNvGrpSpPr/>
          <p:nvPr/>
        </p:nvGrpSpPr>
        <p:grpSpPr>
          <a:xfrm>
            <a:off x="4800631" y="1678929"/>
            <a:ext cx="2002019" cy="1404518"/>
            <a:chOff x="731302" y="4139408"/>
            <a:chExt cx="1834846" cy="140451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16E5E0F-664B-45AA-9A5A-AF69FF8DBA55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1B7A509-906D-498C-86F8-C545A5CFE54A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74BD466-0F65-4475-AE02-88CA95D3B52F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2018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E28C085-9289-4873-BAAD-F43595F520AF}"/>
              </a:ext>
            </a:extLst>
          </p:cNvPr>
          <p:cNvGrpSpPr/>
          <p:nvPr/>
        </p:nvGrpSpPr>
        <p:grpSpPr>
          <a:xfrm>
            <a:off x="8877396" y="4347362"/>
            <a:ext cx="1971579" cy="1404518"/>
            <a:chOff x="731302" y="4139408"/>
            <a:chExt cx="1834846" cy="1404518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380179-6E10-4D33-86E1-3F3407701D88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31E8A83-DCA7-4AB0-B921-AEF903BFE6E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122F41-A8DF-43C9-A219-D66A180E50D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2019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E62D5A-FC98-4435-A898-77D1D9F64783}"/>
              </a:ext>
            </a:extLst>
          </p:cNvPr>
          <p:cNvGrpSpPr/>
          <p:nvPr/>
        </p:nvGrpSpPr>
        <p:grpSpPr>
          <a:xfrm>
            <a:off x="8710224" y="1676097"/>
            <a:ext cx="2002019" cy="1404518"/>
            <a:chOff x="731302" y="4139408"/>
            <a:chExt cx="1834846" cy="140451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75B41A-1F2E-45DE-AB5E-47F2FDFE294A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20D68CF-7813-4F4F-A721-25AD1B92AE8C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0ACF341-B048-46E5-8FA1-44FF1596C873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2020</a:t>
              </a:r>
              <a:endParaRPr lang="ko-KR" altLang="en-US" sz="3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36">
            <a:extLst>
              <a:ext uri="{FF2B5EF4-FFF2-40B4-BE49-F238E27FC236}">
                <a16:creationId xmlns:a16="http://schemas.microsoft.com/office/drawing/2014/main" id="{E0DC37C7-0130-47C8-A182-D4BB86758467}"/>
              </a:ext>
            </a:extLst>
          </p:cNvPr>
          <p:cNvGrpSpPr/>
          <p:nvPr/>
        </p:nvGrpSpPr>
        <p:grpSpPr>
          <a:xfrm>
            <a:off x="3375327" y="4476812"/>
            <a:ext cx="1971579" cy="1404518"/>
            <a:chOff x="731302" y="4139408"/>
            <a:chExt cx="1834846" cy="140451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98B9D09-C535-4FE8-8C82-AD6D4942B1ED}"/>
                </a:ext>
              </a:extLst>
            </p:cNvPr>
            <p:cNvSpPr txBox="1"/>
            <p:nvPr/>
          </p:nvSpPr>
          <p:spPr>
            <a:xfrm>
              <a:off x="751322" y="4897595"/>
              <a:ext cx="1814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68004B3-2EF0-40FD-A131-8A2975A3C1B1}"/>
                </a:ext>
              </a:extLst>
            </p:cNvPr>
            <p:cNvSpPr txBox="1"/>
            <p:nvPr/>
          </p:nvSpPr>
          <p:spPr>
            <a:xfrm>
              <a:off x="731302" y="4629602"/>
              <a:ext cx="182447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5EB3CCB-F19A-4874-A3B8-9A40845D57E5}"/>
                </a:ext>
              </a:extLst>
            </p:cNvPr>
            <p:cNvSpPr txBox="1"/>
            <p:nvPr/>
          </p:nvSpPr>
          <p:spPr>
            <a:xfrm>
              <a:off x="731302" y="4139408"/>
              <a:ext cx="1824474" cy="492443"/>
            </a:xfrm>
            <a:prstGeom prst="rect">
              <a:avLst/>
            </a:prstGeom>
            <a:noFill/>
          </p:spPr>
          <p:txBody>
            <a:bodyPr wrap="square" lIns="108000" tIns="0" rIns="0" bIns="0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2017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78884" y="900555"/>
            <a:ext cx="331087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343972" y="814459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220052" y="2293408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071338" y="1797556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5510027" y="605297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A743923-2C7B-4BE6-9C35-008F89048BA7}"/>
              </a:ext>
            </a:extLst>
          </p:cNvPr>
          <p:cNvSpPr txBox="1"/>
          <p:nvPr/>
        </p:nvSpPr>
        <p:spPr>
          <a:xfrm>
            <a:off x="6169286" y="1451336"/>
            <a:ext cx="20211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</a:rPr>
              <a:t>Machine Learning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35EED64-9A99-4496-A447-E034B60D3719}"/>
              </a:ext>
            </a:extLst>
          </p:cNvPr>
          <p:cNvGrpSpPr/>
          <p:nvPr/>
        </p:nvGrpSpPr>
        <p:grpSpPr>
          <a:xfrm>
            <a:off x="6014233" y="1611624"/>
            <a:ext cx="86235" cy="756643"/>
            <a:chOff x="705340" y="3177056"/>
            <a:chExt cx="86235" cy="756643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739088-19DF-4033-A5AA-A34C807608EE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81AC5B-19C8-4746-85A4-12E2ECF68565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966647" y="3284575"/>
            <a:ext cx="441301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96">
            <a:extLst>
              <a:ext uri="{FF2B5EF4-FFF2-40B4-BE49-F238E27FC236}">
                <a16:creationId xmlns:a16="http://schemas.microsoft.com/office/drawing/2014/main" id="{6FA90F40-9475-44A4-B029-E7ADB0595DF4}"/>
              </a:ext>
            </a:extLst>
          </p:cNvPr>
          <p:cNvSpPr/>
          <p:nvPr/>
        </p:nvSpPr>
        <p:spPr>
          <a:xfrm>
            <a:off x="5726635" y="1929229"/>
            <a:ext cx="1219926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80B45867-92D9-4512-8CCF-98BEEB4C6674}"/>
              </a:ext>
            </a:extLst>
          </p:cNvPr>
          <p:cNvSpPr/>
          <p:nvPr/>
        </p:nvSpPr>
        <p:spPr>
          <a:xfrm>
            <a:off x="6205608" y="789658"/>
            <a:ext cx="1519599" cy="1519599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ounded Rectangle 96">
            <a:extLst>
              <a:ext uri="{FF2B5EF4-FFF2-40B4-BE49-F238E27FC236}">
                <a16:creationId xmlns:a16="http://schemas.microsoft.com/office/drawing/2014/main" id="{C0AE763C-858D-4C72-80CE-27833870E988}"/>
              </a:ext>
            </a:extLst>
          </p:cNvPr>
          <p:cNvSpPr/>
          <p:nvPr/>
        </p:nvSpPr>
        <p:spPr>
          <a:xfrm>
            <a:off x="6984253" y="789658"/>
            <a:ext cx="5207747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ounded Rectangle 96">
            <a:extLst>
              <a:ext uri="{FF2B5EF4-FFF2-40B4-BE49-F238E27FC236}">
                <a16:creationId xmlns:a16="http://schemas.microsoft.com/office/drawing/2014/main" id="{A292042E-5456-45FE-9561-9F5C8ECAEFDD}"/>
              </a:ext>
            </a:extLst>
          </p:cNvPr>
          <p:cNvSpPr/>
          <p:nvPr/>
        </p:nvSpPr>
        <p:spPr>
          <a:xfrm>
            <a:off x="4469016" y="3068800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A8F75F8E-32CF-42B7-A103-B15C60E18B98}"/>
              </a:ext>
            </a:extLst>
          </p:cNvPr>
          <p:cNvSpPr/>
          <p:nvPr/>
        </p:nvSpPr>
        <p:spPr>
          <a:xfrm>
            <a:off x="4947989" y="1929229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ounded Rectangle 96">
            <a:extLst>
              <a:ext uri="{FF2B5EF4-FFF2-40B4-BE49-F238E27FC236}">
                <a16:creationId xmlns:a16="http://schemas.microsoft.com/office/drawing/2014/main" id="{A9160358-B538-4278-B4F9-A84DB164311D}"/>
              </a:ext>
            </a:extLst>
          </p:cNvPr>
          <p:cNvSpPr/>
          <p:nvPr/>
        </p:nvSpPr>
        <p:spPr>
          <a:xfrm>
            <a:off x="3211397" y="4208371"/>
            <a:ext cx="1219926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0A8F7C65-833E-4F34-8F38-B5D7F7D92A52}"/>
              </a:ext>
            </a:extLst>
          </p:cNvPr>
          <p:cNvSpPr/>
          <p:nvPr/>
        </p:nvSpPr>
        <p:spPr>
          <a:xfrm>
            <a:off x="3690370" y="3068800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8CDC64-CB6F-46A4-BC82-EB7408C05A62}"/>
              </a:ext>
            </a:extLst>
          </p:cNvPr>
          <p:cNvSpPr/>
          <p:nvPr/>
        </p:nvSpPr>
        <p:spPr>
          <a:xfrm>
            <a:off x="2451895" y="4417178"/>
            <a:ext cx="1319030" cy="1319030"/>
          </a:xfrm>
          <a:prstGeom prst="ellipse">
            <a:avLst/>
          </a:prstGeom>
          <a:noFill/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ounded Rectangle 96">
            <a:extLst>
              <a:ext uri="{FF2B5EF4-FFF2-40B4-BE49-F238E27FC236}">
                <a16:creationId xmlns:a16="http://schemas.microsoft.com/office/drawing/2014/main" id="{05A6C3BF-7F50-45A5-A56B-779D85BB39F7}"/>
              </a:ext>
            </a:extLst>
          </p:cNvPr>
          <p:cNvSpPr/>
          <p:nvPr/>
        </p:nvSpPr>
        <p:spPr>
          <a:xfrm>
            <a:off x="0" y="5344314"/>
            <a:ext cx="3188778" cy="3836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82974F-B797-4E76-AD13-C0CC36D5EE2C}"/>
              </a:ext>
            </a:extLst>
          </p:cNvPr>
          <p:cNvGrpSpPr/>
          <p:nvPr/>
        </p:nvGrpSpPr>
        <p:grpSpPr>
          <a:xfrm>
            <a:off x="5574812" y="3879118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0BD255-E849-4B96-8138-47504FA2F76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E84779-35EA-4872-8367-0EAE74E67CA7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7F4B41-8FE6-4001-9A2A-827590645136}"/>
              </a:ext>
            </a:extLst>
          </p:cNvPr>
          <p:cNvGrpSpPr/>
          <p:nvPr/>
        </p:nvGrpSpPr>
        <p:grpSpPr>
          <a:xfrm>
            <a:off x="8076949" y="1415310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2EFD62-6459-4D1D-A108-B91C2A40EB20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8DF01A-F232-4963-BC94-2163305D53A2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0AC7F8-60D5-4568-BECE-72F7896670B4}"/>
              </a:ext>
            </a:extLst>
          </p:cNvPr>
          <p:cNvGrpSpPr/>
          <p:nvPr/>
        </p:nvGrpSpPr>
        <p:grpSpPr>
          <a:xfrm>
            <a:off x="4323743" y="5018689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FBBC4A-2A0B-48C2-8B1A-A9231E1F848E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1AAF1D-D949-4E4A-B377-A8E496D66BAE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Donut 8">
            <a:extLst>
              <a:ext uri="{FF2B5EF4-FFF2-40B4-BE49-F238E27FC236}">
                <a16:creationId xmlns:a16="http://schemas.microsoft.com/office/drawing/2014/main" id="{5DD4C900-7672-4C45-A30E-397B41D18687}"/>
              </a:ext>
            </a:extLst>
          </p:cNvPr>
          <p:cNvSpPr/>
          <p:nvPr/>
        </p:nvSpPr>
        <p:spPr>
          <a:xfrm>
            <a:off x="5537081" y="2455480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32AA287B-CF9F-467C-A5C0-CE3CC2F1A3D7}"/>
              </a:ext>
            </a:extLst>
          </p:cNvPr>
          <p:cNvSpPr/>
          <p:nvPr/>
        </p:nvSpPr>
        <p:spPr>
          <a:xfrm>
            <a:off x="6767798" y="1342851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31FE919C-941E-4BE6-A9BE-8BF45AA177F7}"/>
              </a:ext>
            </a:extLst>
          </p:cNvPr>
          <p:cNvSpPr>
            <a:spLocks noChangeAspect="1"/>
          </p:cNvSpPr>
          <p:nvPr/>
        </p:nvSpPr>
        <p:spPr>
          <a:xfrm>
            <a:off x="3069507" y="4737822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:a16="http://schemas.microsoft.com/office/drawing/2014/main" id="{15F5A486-914E-4CD1-A4C9-53BA05E124B6}"/>
              </a:ext>
            </a:extLst>
          </p:cNvPr>
          <p:cNvSpPr/>
          <p:nvPr/>
        </p:nvSpPr>
        <p:spPr>
          <a:xfrm>
            <a:off x="4246777" y="3657678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EC173AA-C82E-4B92-B550-6E65463C41A6}"/>
              </a:ext>
            </a:extLst>
          </p:cNvPr>
          <p:cNvSpPr/>
          <p:nvPr/>
        </p:nvSpPr>
        <p:spPr>
          <a:xfrm>
            <a:off x="2432751" y="4208371"/>
            <a:ext cx="1519599" cy="1519599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21FF8C-469D-44EA-AA83-0E347346E98D}"/>
              </a:ext>
            </a:extLst>
          </p:cNvPr>
          <p:cNvGrpSpPr/>
          <p:nvPr/>
        </p:nvGrpSpPr>
        <p:grpSpPr>
          <a:xfrm>
            <a:off x="6825881" y="2739547"/>
            <a:ext cx="3680309" cy="709281"/>
            <a:chOff x="1199735" y="1275606"/>
            <a:chExt cx="1962585" cy="709281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1C556D-4B7E-4FBC-8F1D-B1FF6A996E07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919B331-E5DF-4207-8F99-4863206F079D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FFD1FFE-EE5D-4508-BC53-E1CBBA637A09}"/>
              </a:ext>
            </a:extLst>
          </p:cNvPr>
          <p:cNvSpPr txBox="1"/>
          <p:nvPr/>
        </p:nvSpPr>
        <p:spPr>
          <a:xfrm>
            <a:off x="877032" y="604536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CB6361-4540-43B4-860A-05DE7AC23058}"/>
              </a:ext>
            </a:extLst>
          </p:cNvPr>
          <p:cNvSpPr txBox="1"/>
          <p:nvPr/>
        </p:nvSpPr>
        <p:spPr>
          <a:xfrm>
            <a:off x="875062" y="2140684"/>
            <a:ext cx="2241327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4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138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Neural Network Pruning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1DE5-B531-494D-96CB-47E2D24FD033}"/>
              </a:ext>
            </a:extLst>
          </p:cNvPr>
          <p:cNvSpPr txBox="1"/>
          <p:nvPr/>
        </p:nvSpPr>
        <p:spPr>
          <a:xfrm>
            <a:off x="6955517" y="4105632"/>
            <a:ext cx="4117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 descr="A person holding a flower&#10;&#10;Description automatically generated">
            <a:extLst>
              <a:ext uri="{FF2B5EF4-FFF2-40B4-BE49-F238E27FC236}">
                <a16:creationId xmlns:a16="http://schemas.microsoft.com/office/drawing/2014/main" id="{80943410-1F9E-DB4F-BF37-477F396EE7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9" r="16749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pic>
        <p:nvPicPr>
          <p:cNvPr id="3" name="Picture Placeholder 2" descr="A group of people in a room&#10;&#10;Description automatically generated">
            <a:extLst>
              <a:ext uri="{FF2B5EF4-FFF2-40B4-BE49-F238E27FC236}">
                <a16:creationId xmlns:a16="http://schemas.microsoft.com/office/drawing/2014/main" id="{4B2FC538-7BDE-EF4A-96A6-CB4767576B6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19793"/>
          <a:stretch>
            <a:fillRect/>
          </a:stretch>
        </p:blipFill>
        <p:spPr>
          <a:xfrm>
            <a:off x="9140825" y="650875"/>
            <a:ext cx="2592388" cy="2590800"/>
          </a:xfr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B4857C-E690-4914-BDF0-D0A5C9BEDB5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23759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1E46B5-3E9D-481D-AD27-9AE1BF86D55D}"/>
              </a:ext>
            </a:extLst>
          </p:cNvPr>
          <p:cNvGrpSpPr/>
          <p:nvPr/>
        </p:nvGrpSpPr>
        <p:grpSpPr>
          <a:xfrm>
            <a:off x="3720882" y="1824134"/>
            <a:ext cx="3765905" cy="923331"/>
            <a:chOff x="6210997" y="1433695"/>
            <a:chExt cx="3887322" cy="65687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85E9035-982A-4EFA-81ED-239D0FCFC4B5}"/>
                </a:ext>
              </a:extLst>
            </p:cNvPr>
            <p:cNvSpPr txBox="1"/>
            <p:nvPr/>
          </p:nvSpPr>
          <p:spPr>
            <a:xfrm>
              <a:off x="6210999" y="1433695"/>
              <a:ext cx="3887320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1CE7854-7D2A-426A-B89A-FE20F6F34FD6}"/>
                </a:ext>
              </a:extLst>
            </p:cNvPr>
            <p:cNvSpPr txBox="1"/>
            <p:nvPr/>
          </p:nvSpPr>
          <p:spPr>
            <a:xfrm>
              <a:off x="6210997" y="1630759"/>
              <a:ext cx="388732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BF848-8540-4193-A521-A263C51C7C62}"/>
              </a:ext>
            </a:extLst>
          </p:cNvPr>
          <p:cNvGrpSpPr/>
          <p:nvPr/>
        </p:nvGrpSpPr>
        <p:grpSpPr>
          <a:xfrm>
            <a:off x="8808632" y="3045684"/>
            <a:ext cx="2725483" cy="1292662"/>
            <a:chOff x="6210996" y="1433695"/>
            <a:chExt cx="1712589" cy="9196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D40F8A-D696-4C92-A9A7-24AD96D360E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8CF903-A9DD-4978-8541-EB3B19A36034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577926-49EE-452C-A8C3-33C9CCD80B88}"/>
              </a:ext>
            </a:extLst>
          </p:cNvPr>
          <p:cNvGrpSpPr/>
          <p:nvPr/>
        </p:nvGrpSpPr>
        <p:grpSpPr>
          <a:xfrm>
            <a:off x="657892" y="4335992"/>
            <a:ext cx="2718009" cy="1292662"/>
            <a:chOff x="6210996" y="1433695"/>
            <a:chExt cx="1712589" cy="9196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7DBBE5-25E6-4450-8420-FB11A451369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AEDCE-C538-490A-A8DA-31CE196C6CE0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1C9C6-75F4-454C-B9C7-D3DF65C867DD}"/>
              </a:ext>
            </a:extLst>
          </p:cNvPr>
          <p:cNvGrpSpPr/>
          <p:nvPr/>
        </p:nvGrpSpPr>
        <p:grpSpPr>
          <a:xfrm>
            <a:off x="4694774" y="5385827"/>
            <a:ext cx="3767574" cy="923331"/>
            <a:chOff x="4140240" y="1433695"/>
            <a:chExt cx="3889044" cy="65687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5AFFB7-E208-4DE7-88CF-90C028B0DCC7}"/>
                </a:ext>
              </a:extLst>
            </p:cNvPr>
            <p:cNvSpPr txBox="1"/>
            <p:nvPr/>
          </p:nvSpPr>
          <p:spPr>
            <a:xfrm>
              <a:off x="4140244" y="1433695"/>
              <a:ext cx="3889040" cy="21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10949F-A835-40AA-AA85-FFBEE629049B}"/>
                </a:ext>
              </a:extLst>
            </p:cNvPr>
            <p:cNvSpPr txBox="1"/>
            <p:nvPr/>
          </p:nvSpPr>
          <p:spPr>
            <a:xfrm>
              <a:off x="4140240" y="1630759"/>
              <a:ext cx="3889040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0">
            <a:extLst>
              <a:ext uri="{FF2B5EF4-FFF2-40B4-BE49-F238E27FC236}">
                <a16:creationId xmlns:a16="http://schemas.microsoft.com/office/drawing/2014/main" id="{B92B284C-199E-4AEE-898C-FF4B7523C016}"/>
              </a:ext>
            </a:extLst>
          </p:cNvPr>
          <p:cNvGrpSpPr/>
          <p:nvPr/>
        </p:nvGrpSpPr>
        <p:grpSpPr>
          <a:xfrm>
            <a:off x="5003250" y="2726874"/>
            <a:ext cx="3210459" cy="1873214"/>
            <a:chOff x="3479248" y="2668635"/>
            <a:chExt cx="3210459" cy="1873214"/>
          </a:xfrm>
          <a:solidFill>
            <a:schemeClr val="accent1"/>
          </a:solidFill>
        </p:grpSpPr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6C49E82E-177D-4877-883B-07A019F4B03C}"/>
                </a:ext>
              </a:extLst>
            </p:cNvPr>
            <p:cNvSpPr/>
            <p:nvPr/>
          </p:nvSpPr>
          <p:spPr>
            <a:xfrm>
              <a:off x="3479248" y="2752585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498EE14-4F15-487A-9EBB-0EFEAA0A002C}"/>
                </a:ext>
              </a:extLst>
            </p:cNvPr>
            <p:cNvSpPr/>
            <p:nvPr/>
          </p:nvSpPr>
          <p:spPr>
            <a:xfrm rot="5400000">
              <a:off x="6099962" y="261458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그룹 39">
            <a:extLst>
              <a:ext uri="{FF2B5EF4-FFF2-40B4-BE49-F238E27FC236}">
                <a16:creationId xmlns:a16="http://schemas.microsoft.com/office/drawing/2014/main" id="{31F8AD60-F644-468A-A896-39749CA17164}"/>
              </a:ext>
            </a:extLst>
          </p:cNvPr>
          <p:cNvGrpSpPr/>
          <p:nvPr/>
        </p:nvGrpSpPr>
        <p:grpSpPr>
          <a:xfrm>
            <a:off x="5313267" y="3112961"/>
            <a:ext cx="2511927" cy="1441169"/>
            <a:chOff x="3789265" y="3054721"/>
            <a:chExt cx="2511927" cy="1441169"/>
          </a:xfrm>
          <a:solidFill>
            <a:schemeClr val="accent1">
              <a:lumMod val="75000"/>
            </a:schemeClr>
          </a:solidFill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F014487-5736-4CE5-97DE-F9CAE42EF7A6}"/>
                </a:ext>
              </a:extLst>
            </p:cNvPr>
            <p:cNvSpPr/>
            <p:nvPr/>
          </p:nvSpPr>
          <p:spPr>
            <a:xfrm rot="5400000">
              <a:off x="5711447" y="3000667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28">
              <a:extLst>
                <a:ext uri="{FF2B5EF4-FFF2-40B4-BE49-F238E27FC236}">
                  <a16:creationId xmlns:a16="http://schemas.microsoft.com/office/drawing/2014/main" id="{52234503-475D-4610-84CA-7A054F7321B6}"/>
                </a:ext>
              </a:extLst>
            </p:cNvPr>
            <p:cNvSpPr/>
            <p:nvPr/>
          </p:nvSpPr>
          <p:spPr>
            <a:xfrm>
              <a:off x="3789265" y="3129529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7130904" y="2787650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6672066" y="3180749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Oval 10">
            <a:extLst>
              <a:ext uri="{FF2B5EF4-FFF2-40B4-BE49-F238E27FC236}">
                <a16:creationId xmlns:a16="http://schemas.microsoft.com/office/drawing/2014/main" id="{E74C23BE-6086-45A3-930E-51D5A70B4E05}"/>
              </a:ext>
            </a:extLst>
          </p:cNvPr>
          <p:cNvSpPr/>
          <p:nvPr/>
        </p:nvSpPr>
        <p:spPr>
          <a:xfrm>
            <a:off x="5878520" y="3786928"/>
            <a:ext cx="467134" cy="553571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38">
            <a:extLst>
              <a:ext uri="{FF2B5EF4-FFF2-40B4-BE49-F238E27FC236}">
                <a16:creationId xmlns:a16="http://schemas.microsoft.com/office/drawing/2014/main" id="{3DCDC9CC-7730-448A-B271-8882FA8A2955}"/>
              </a:ext>
            </a:extLst>
          </p:cNvPr>
          <p:cNvGrpSpPr/>
          <p:nvPr/>
        </p:nvGrpSpPr>
        <p:grpSpPr>
          <a:xfrm>
            <a:off x="3983774" y="3562138"/>
            <a:ext cx="3197984" cy="1845978"/>
            <a:chOff x="2459774" y="3503899"/>
            <a:chExt cx="3197984" cy="1845978"/>
          </a:xfrm>
          <a:solidFill>
            <a:schemeClr val="accent1"/>
          </a:solidFill>
        </p:grpSpPr>
        <p:sp>
          <p:nvSpPr>
            <p:cNvPr id="25" name="Rectangle 29">
              <a:extLst>
                <a:ext uri="{FF2B5EF4-FFF2-40B4-BE49-F238E27FC236}">
                  <a16:creationId xmlns:a16="http://schemas.microsoft.com/office/drawing/2014/main" id="{5C187A27-E681-46F2-B57E-8A1DEE11DE9A}"/>
                </a:ext>
              </a:extLst>
            </p:cNvPr>
            <p:cNvSpPr/>
            <p:nvPr/>
          </p:nvSpPr>
          <p:spPr>
            <a:xfrm rot="10800000">
              <a:off x="3091098" y="3503899"/>
              <a:ext cx="2566660" cy="1789264"/>
            </a:xfrm>
            <a:custGeom>
              <a:avLst/>
              <a:gdLst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175617 w 2534905"/>
                <a:gd name="connsiteY0" fmla="*/ 0 h 1809852"/>
                <a:gd name="connsiteX1" fmla="*/ 2534905 w 2534905"/>
                <a:gd name="connsiteY1" fmla="*/ 0 h 1809852"/>
                <a:gd name="connsiteX2" fmla="*/ 2534905 w 2534905"/>
                <a:gd name="connsiteY2" fmla="*/ 386082 h 1809852"/>
                <a:gd name="connsiteX3" fmla="*/ 1184707 w 2534905"/>
                <a:gd name="connsiteY3" fmla="*/ 386082 h 1809852"/>
                <a:gd name="connsiteX4" fmla="*/ 281517 w 2534905"/>
                <a:gd name="connsiteY4" fmla="*/ 997020 h 1809852"/>
                <a:gd name="connsiteX5" fmla="*/ 1183118 w 2534905"/>
                <a:gd name="connsiteY5" fmla="*/ 1721379 h 1809852"/>
                <a:gd name="connsiteX6" fmla="*/ 12 w 2534905"/>
                <a:gd name="connsiteY6" fmla="*/ 921450 h 1809852"/>
                <a:gd name="connsiteX7" fmla="*/ 1175617 w 2534905"/>
                <a:gd name="connsiteY7" fmla="*/ 473 h 1809852"/>
                <a:gd name="connsiteX8" fmla="*/ 1175617 w 2534905"/>
                <a:gd name="connsiteY8" fmla="*/ 0 h 1809852"/>
                <a:gd name="connsiteX0" fmla="*/ 1207346 w 2566634"/>
                <a:gd name="connsiteY0" fmla="*/ 0 h 1812297"/>
                <a:gd name="connsiteX1" fmla="*/ 2566634 w 2566634"/>
                <a:gd name="connsiteY1" fmla="*/ 0 h 1812297"/>
                <a:gd name="connsiteX2" fmla="*/ 2566634 w 2566634"/>
                <a:gd name="connsiteY2" fmla="*/ 386082 h 1812297"/>
                <a:gd name="connsiteX3" fmla="*/ 1216436 w 2566634"/>
                <a:gd name="connsiteY3" fmla="*/ 386082 h 1812297"/>
                <a:gd name="connsiteX4" fmla="*/ 313246 w 2566634"/>
                <a:gd name="connsiteY4" fmla="*/ 997020 h 1812297"/>
                <a:gd name="connsiteX5" fmla="*/ 1214847 w 2566634"/>
                <a:gd name="connsiteY5" fmla="*/ 1721379 h 1812297"/>
                <a:gd name="connsiteX6" fmla="*/ 11 w 2566634"/>
                <a:gd name="connsiteY6" fmla="*/ 935873 h 1812297"/>
                <a:gd name="connsiteX7" fmla="*/ 1207346 w 2566634"/>
                <a:gd name="connsiteY7" fmla="*/ 473 h 1812297"/>
                <a:gd name="connsiteX8" fmla="*/ 1207346 w 2566634"/>
                <a:gd name="connsiteY8" fmla="*/ 0 h 1812297"/>
                <a:gd name="connsiteX0" fmla="*/ 1207796 w 2567084"/>
                <a:gd name="connsiteY0" fmla="*/ 0 h 1812297"/>
                <a:gd name="connsiteX1" fmla="*/ 2567084 w 2567084"/>
                <a:gd name="connsiteY1" fmla="*/ 0 h 1812297"/>
                <a:gd name="connsiteX2" fmla="*/ 2567084 w 2567084"/>
                <a:gd name="connsiteY2" fmla="*/ 386082 h 1812297"/>
                <a:gd name="connsiteX3" fmla="*/ 1216886 w 2567084"/>
                <a:gd name="connsiteY3" fmla="*/ 386082 h 1812297"/>
                <a:gd name="connsiteX4" fmla="*/ 313696 w 2567084"/>
                <a:gd name="connsiteY4" fmla="*/ 997020 h 1812297"/>
                <a:gd name="connsiteX5" fmla="*/ 1215297 w 2567084"/>
                <a:gd name="connsiteY5" fmla="*/ 1721379 h 1812297"/>
                <a:gd name="connsiteX6" fmla="*/ 461 w 2567084"/>
                <a:gd name="connsiteY6" fmla="*/ 935873 h 1812297"/>
                <a:gd name="connsiteX7" fmla="*/ 1207796 w 2567084"/>
                <a:gd name="connsiteY7" fmla="*/ 473 h 1812297"/>
                <a:gd name="connsiteX8" fmla="*/ 1207796 w 2567084"/>
                <a:gd name="connsiteY8" fmla="*/ 0 h 1812297"/>
                <a:gd name="connsiteX0" fmla="*/ 1207796 w 2567084"/>
                <a:gd name="connsiteY0" fmla="*/ 0 h 1791348"/>
                <a:gd name="connsiteX1" fmla="*/ 2567084 w 2567084"/>
                <a:gd name="connsiteY1" fmla="*/ 0 h 1791348"/>
                <a:gd name="connsiteX2" fmla="*/ 2567084 w 2567084"/>
                <a:gd name="connsiteY2" fmla="*/ 386082 h 1791348"/>
                <a:gd name="connsiteX3" fmla="*/ 1216886 w 2567084"/>
                <a:gd name="connsiteY3" fmla="*/ 386082 h 1791348"/>
                <a:gd name="connsiteX4" fmla="*/ 313696 w 2567084"/>
                <a:gd name="connsiteY4" fmla="*/ 997020 h 1791348"/>
                <a:gd name="connsiteX5" fmla="*/ 1215297 w 2567084"/>
                <a:gd name="connsiteY5" fmla="*/ 1721379 h 1791348"/>
                <a:gd name="connsiteX6" fmla="*/ 461 w 2567084"/>
                <a:gd name="connsiteY6" fmla="*/ 935873 h 1791348"/>
                <a:gd name="connsiteX7" fmla="*/ 1207796 w 2567084"/>
                <a:gd name="connsiteY7" fmla="*/ 473 h 1791348"/>
                <a:gd name="connsiteX8" fmla="*/ 1207796 w 2567084"/>
                <a:gd name="connsiteY8" fmla="*/ 0 h 1791348"/>
                <a:gd name="connsiteX0" fmla="*/ 1207796 w 2567084"/>
                <a:gd name="connsiteY0" fmla="*/ 0 h 1801236"/>
                <a:gd name="connsiteX1" fmla="*/ 2567084 w 2567084"/>
                <a:gd name="connsiteY1" fmla="*/ 0 h 1801236"/>
                <a:gd name="connsiteX2" fmla="*/ 2567084 w 2567084"/>
                <a:gd name="connsiteY2" fmla="*/ 386082 h 1801236"/>
                <a:gd name="connsiteX3" fmla="*/ 1216886 w 2567084"/>
                <a:gd name="connsiteY3" fmla="*/ 386082 h 1801236"/>
                <a:gd name="connsiteX4" fmla="*/ 313696 w 2567084"/>
                <a:gd name="connsiteY4" fmla="*/ 997020 h 1801236"/>
                <a:gd name="connsiteX5" fmla="*/ 1215297 w 2567084"/>
                <a:gd name="connsiteY5" fmla="*/ 1721379 h 1801236"/>
                <a:gd name="connsiteX6" fmla="*/ 461 w 2567084"/>
                <a:gd name="connsiteY6" fmla="*/ 935873 h 1801236"/>
                <a:gd name="connsiteX7" fmla="*/ 1207796 w 2567084"/>
                <a:gd name="connsiteY7" fmla="*/ 473 h 1801236"/>
                <a:gd name="connsiteX8" fmla="*/ 1207796 w 2567084"/>
                <a:gd name="connsiteY8" fmla="*/ 0 h 1801236"/>
                <a:gd name="connsiteX0" fmla="*/ 1207796 w 2567084"/>
                <a:gd name="connsiteY0" fmla="*/ 0 h 1811853"/>
                <a:gd name="connsiteX1" fmla="*/ 2567084 w 2567084"/>
                <a:gd name="connsiteY1" fmla="*/ 0 h 1811853"/>
                <a:gd name="connsiteX2" fmla="*/ 2567084 w 2567084"/>
                <a:gd name="connsiteY2" fmla="*/ 386082 h 1811853"/>
                <a:gd name="connsiteX3" fmla="*/ 1216886 w 2567084"/>
                <a:gd name="connsiteY3" fmla="*/ 386082 h 1811853"/>
                <a:gd name="connsiteX4" fmla="*/ 313696 w 2567084"/>
                <a:gd name="connsiteY4" fmla="*/ 997020 h 1811853"/>
                <a:gd name="connsiteX5" fmla="*/ 1215297 w 2567084"/>
                <a:gd name="connsiteY5" fmla="*/ 1721379 h 1811853"/>
                <a:gd name="connsiteX6" fmla="*/ 461 w 2567084"/>
                <a:gd name="connsiteY6" fmla="*/ 935873 h 1811853"/>
                <a:gd name="connsiteX7" fmla="*/ 1207796 w 2567084"/>
                <a:gd name="connsiteY7" fmla="*/ 473 h 1811853"/>
                <a:gd name="connsiteX8" fmla="*/ 1207796 w 2567084"/>
                <a:gd name="connsiteY8" fmla="*/ 0 h 1811853"/>
                <a:gd name="connsiteX0" fmla="*/ 1207796 w 2567084"/>
                <a:gd name="connsiteY0" fmla="*/ 0 h 1813194"/>
                <a:gd name="connsiteX1" fmla="*/ 2567084 w 2567084"/>
                <a:gd name="connsiteY1" fmla="*/ 0 h 1813194"/>
                <a:gd name="connsiteX2" fmla="*/ 2567084 w 2567084"/>
                <a:gd name="connsiteY2" fmla="*/ 386082 h 1813194"/>
                <a:gd name="connsiteX3" fmla="*/ 1216886 w 2567084"/>
                <a:gd name="connsiteY3" fmla="*/ 386082 h 1813194"/>
                <a:gd name="connsiteX4" fmla="*/ 313696 w 2567084"/>
                <a:gd name="connsiteY4" fmla="*/ 997020 h 1813194"/>
                <a:gd name="connsiteX5" fmla="*/ 1215297 w 2567084"/>
                <a:gd name="connsiteY5" fmla="*/ 1721379 h 1813194"/>
                <a:gd name="connsiteX6" fmla="*/ 461 w 2567084"/>
                <a:gd name="connsiteY6" fmla="*/ 935873 h 1813194"/>
                <a:gd name="connsiteX7" fmla="*/ 1207796 w 2567084"/>
                <a:gd name="connsiteY7" fmla="*/ 473 h 1813194"/>
                <a:gd name="connsiteX8" fmla="*/ 1207796 w 2567084"/>
                <a:gd name="connsiteY8" fmla="*/ 0 h 1813194"/>
                <a:gd name="connsiteX0" fmla="*/ 1207372 w 2566660"/>
                <a:gd name="connsiteY0" fmla="*/ 0 h 1813194"/>
                <a:gd name="connsiteX1" fmla="*/ 2566660 w 2566660"/>
                <a:gd name="connsiteY1" fmla="*/ 0 h 1813194"/>
                <a:gd name="connsiteX2" fmla="*/ 2566660 w 2566660"/>
                <a:gd name="connsiteY2" fmla="*/ 386082 h 1813194"/>
                <a:gd name="connsiteX3" fmla="*/ 1216462 w 2566660"/>
                <a:gd name="connsiteY3" fmla="*/ 386082 h 1813194"/>
                <a:gd name="connsiteX4" fmla="*/ 313272 w 2566660"/>
                <a:gd name="connsiteY4" fmla="*/ 997020 h 1813194"/>
                <a:gd name="connsiteX5" fmla="*/ 1214873 w 2566660"/>
                <a:gd name="connsiteY5" fmla="*/ 1721379 h 1813194"/>
                <a:gd name="connsiteX6" fmla="*/ 37 w 2566660"/>
                <a:gd name="connsiteY6" fmla="*/ 935873 h 1813194"/>
                <a:gd name="connsiteX7" fmla="*/ 1207372 w 2566660"/>
                <a:gd name="connsiteY7" fmla="*/ 473 h 1813194"/>
                <a:gd name="connsiteX8" fmla="*/ 1207372 w 2566660"/>
                <a:gd name="connsiteY8" fmla="*/ 0 h 1813194"/>
                <a:gd name="connsiteX0" fmla="*/ 1207372 w 2566660"/>
                <a:gd name="connsiteY0" fmla="*/ 0 h 1795638"/>
                <a:gd name="connsiteX1" fmla="*/ 2566660 w 2566660"/>
                <a:gd name="connsiteY1" fmla="*/ 0 h 1795638"/>
                <a:gd name="connsiteX2" fmla="*/ 2566660 w 2566660"/>
                <a:gd name="connsiteY2" fmla="*/ 386082 h 1795638"/>
                <a:gd name="connsiteX3" fmla="*/ 1216462 w 2566660"/>
                <a:gd name="connsiteY3" fmla="*/ 386082 h 1795638"/>
                <a:gd name="connsiteX4" fmla="*/ 313272 w 2566660"/>
                <a:gd name="connsiteY4" fmla="*/ 997020 h 1795638"/>
                <a:gd name="connsiteX5" fmla="*/ 1314886 w 2566660"/>
                <a:gd name="connsiteY5" fmla="*/ 1699948 h 1795638"/>
                <a:gd name="connsiteX6" fmla="*/ 37 w 2566660"/>
                <a:gd name="connsiteY6" fmla="*/ 935873 h 1795638"/>
                <a:gd name="connsiteX7" fmla="*/ 1207372 w 2566660"/>
                <a:gd name="connsiteY7" fmla="*/ 473 h 1795638"/>
                <a:gd name="connsiteX8" fmla="*/ 1207372 w 2566660"/>
                <a:gd name="connsiteY8" fmla="*/ 0 h 1795638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4067"/>
                <a:gd name="connsiteX1" fmla="*/ 2566660 w 2566660"/>
                <a:gd name="connsiteY1" fmla="*/ 0 h 1784067"/>
                <a:gd name="connsiteX2" fmla="*/ 2566660 w 2566660"/>
                <a:gd name="connsiteY2" fmla="*/ 386082 h 1784067"/>
                <a:gd name="connsiteX3" fmla="*/ 1216462 w 2566660"/>
                <a:gd name="connsiteY3" fmla="*/ 386082 h 1784067"/>
                <a:gd name="connsiteX4" fmla="*/ 313272 w 2566660"/>
                <a:gd name="connsiteY4" fmla="*/ 997020 h 1784067"/>
                <a:gd name="connsiteX5" fmla="*/ 1314886 w 2566660"/>
                <a:gd name="connsiteY5" fmla="*/ 1685660 h 1784067"/>
                <a:gd name="connsiteX6" fmla="*/ 37 w 2566660"/>
                <a:gd name="connsiteY6" fmla="*/ 935873 h 1784067"/>
                <a:gd name="connsiteX7" fmla="*/ 1207372 w 2566660"/>
                <a:gd name="connsiteY7" fmla="*/ 473 h 1784067"/>
                <a:gd name="connsiteX8" fmla="*/ 1207372 w 2566660"/>
                <a:gd name="connsiteY8" fmla="*/ 0 h 1784067"/>
                <a:gd name="connsiteX0" fmla="*/ 1207372 w 2566660"/>
                <a:gd name="connsiteY0" fmla="*/ 0 h 1789264"/>
                <a:gd name="connsiteX1" fmla="*/ 2566660 w 2566660"/>
                <a:gd name="connsiteY1" fmla="*/ 0 h 1789264"/>
                <a:gd name="connsiteX2" fmla="*/ 2566660 w 2566660"/>
                <a:gd name="connsiteY2" fmla="*/ 386082 h 1789264"/>
                <a:gd name="connsiteX3" fmla="*/ 1216462 w 2566660"/>
                <a:gd name="connsiteY3" fmla="*/ 386082 h 1789264"/>
                <a:gd name="connsiteX4" fmla="*/ 313272 w 2566660"/>
                <a:gd name="connsiteY4" fmla="*/ 997020 h 1789264"/>
                <a:gd name="connsiteX5" fmla="*/ 1314886 w 2566660"/>
                <a:gd name="connsiteY5" fmla="*/ 1685660 h 1789264"/>
                <a:gd name="connsiteX6" fmla="*/ 37 w 2566660"/>
                <a:gd name="connsiteY6" fmla="*/ 935873 h 1789264"/>
                <a:gd name="connsiteX7" fmla="*/ 1207372 w 2566660"/>
                <a:gd name="connsiteY7" fmla="*/ 473 h 1789264"/>
                <a:gd name="connsiteX8" fmla="*/ 1207372 w 2566660"/>
                <a:gd name="connsiteY8" fmla="*/ 0 h 178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6660" h="1789264">
                  <a:moveTo>
                    <a:pt x="1207372" y="0"/>
                  </a:moveTo>
                  <a:lnTo>
                    <a:pt x="2566660" y="0"/>
                  </a:lnTo>
                  <a:lnTo>
                    <a:pt x="2566660" y="386082"/>
                  </a:lnTo>
                  <a:lnTo>
                    <a:pt x="1216462" y="386082"/>
                  </a:lnTo>
                  <a:cubicBezTo>
                    <a:pt x="792910" y="393759"/>
                    <a:pt x="369863" y="541922"/>
                    <a:pt x="313272" y="997020"/>
                  </a:cubicBezTo>
                  <a:cubicBezTo>
                    <a:pt x="270385" y="1456741"/>
                    <a:pt x="724588" y="1931544"/>
                    <a:pt x="1314886" y="1685660"/>
                  </a:cubicBezTo>
                  <a:cubicBezTo>
                    <a:pt x="1005782" y="1919067"/>
                    <a:pt x="4004" y="1794352"/>
                    <a:pt x="37" y="935873"/>
                  </a:cubicBezTo>
                  <a:cubicBezTo>
                    <a:pt x="-6614" y="195373"/>
                    <a:pt x="891136" y="4432"/>
                    <a:pt x="1207372" y="473"/>
                  </a:cubicBezTo>
                  <a:lnTo>
                    <a:pt x="120737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1F4694BE-D826-4A1E-B91E-5DE0D7396AA3}"/>
                </a:ext>
              </a:extLst>
            </p:cNvPr>
            <p:cNvSpPr/>
            <p:nvPr/>
          </p:nvSpPr>
          <p:spPr>
            <a:xfrm rot="16200000">
              <a:off x="2513828" y="4760131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그룹 37">
            <a:extLst>
              <a:ext uri="{FF2B5EF4-FFF2-40B4-BE49-F238E27FC236}">
                <a16:creationId xmlns:a16="http://schemas.microsoft.com/office/drawing/2014/main" id="{B4350F3B-5B1E-4B37-93E9-95C9F6D1B921}"/>
              </a:ext>
            </a:extLst>
          </p:cNvPr>
          <p:cNvGrpSpPr/>
          <p:nvPr/>
        </p:nvGrpSpPr>
        <p:grpSpPr>
          <a:xfrm>
            <a:off x="4372289" y="3598954"/>
            <a:ext cx="2499452" cy="1423077"/>
            <a:chOff x="2848289" y="3540714"/>
            <a:chExt cx="2499452" cy="1423077"/>
          </a:xfrm>
          <a:solidFill>
            <a:schemeClr val="accent1">
              <a:lumMod val="75000"/>
            </a:schemeClr>
          </a:solidFill>
        </p:grpSpPr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DF43AD73-C1D9-4740-8C94-74BA09DE341F}"/>
                </a:ext>
              </a:extLst>
            </p:cNvPr>
            <p:cNvSpPr/>
            <p:nvPr/>
          </p:nvSpPr>
          <p:spPr>
            <a:xfrm rot="10800000">
              <a:off x="3479361" y="3540714"/>
              <a:ext cx="1868380" cy="1366361"/>
            </a:xfrm>
            <a:custGeom>
              <a:avLst/>
              <a:gdLst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902987 w 1868306"/>
                <a:gd name="connsiteY0" fmla="*/ 0 h 1356095"/>
                <a:gd name="connsiteX1" fmla="*/ 903021 w 1868306"/>
                <a:gd name="connsiteY1" fmla="*/ 5072 h 1356095"/>
                <a:gd name="connsiteX2" fmla="*/ 1868306 w 1868306"/>
                <a:gd name="connsiteY2" fmla="*/ 5072 h 1356095"/>
                <a:gd name="connsiteX3" fmla="*/ 1868306 w 1868306"/>
                <a:gd name="connsiteY3" fmla="*/ 391154 h 1356095"/>
                <a:gd name="connsiteX4" fmla="*/ 897279 w 1868306"/>
                <a:gd name="connsiteY4" fmla="*/ 391154 h 1356095"/>
                <a:gd name="connsiteX5" fmla="*/ 897279 w 1868306"/>
                <a:gd name="connsiteY5" fmla="*/ 391144 h 1356095"/>
                <a:gd name="connsiteX6" fmla="*/ 384895 w 1868306"/>
                <a:gd name="connsiteY6" fmla="*/ 684842 h 1356095"/>
                <a:gd name="connsiteX7" fmla="*/ 388217 w 1868306"/>
                <a:gd name="connsiteY7" fmla="*/ 1117302 h 1356095"/>
                <a:gd name="connsiteX8" fmla="*/ 894654 w 1868306"/>
                <a:gd name="connsiteY8" fmla="*/ 1335893 h 1356095"/>
                <a:gd name="connsiteX9" fmla="*/ 3 w 1868306"/>
                <a:gd name="connsiteY9" fmla="*/ 673635 h 1356095"/>
                <a:gd name="connsiteX10" fmla="*/ 902987 w 1868306"/>
                <a:gd name="connsiteY10" fmla="*/ 0 h 1356095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3 w 1868306"/>
                <a:gd name="connsiteY0" fmla="*/ 668563 h 1350999"/>
                <a:gd name="connsiteX1" fmla="*/ 903021 w 1868306"/>
                <a:gd name="connsiteY1" fmla="*/ 0 h 1350999"/>
                <a:gd name="connsiteX2" fmla="*/ 1868306 w 1868306"/>
                <a:gd name="connsiteY2" fmla="*/ 0 h 1350999"/>
                <a:gd name="connsiteX3" fmla="*/ 1868306 w 1868306"/>
                <a:gd name="connsiteY3" fmla="*/ 386082 h 1350999"/>
                <a:gd name="connsiteX4" fmla="*/ 897279 w 1868306"/>
                <a:gd name="connsiteY4" fmla="*/ 386082 h 1350999"/>
                <a:gd name="connsiteX5" fmla="*/ 897279 w 1868306"/>
                <a:gd name="connsiteY5" fmla="*/ 386072 h 1350999"/>
                <a:gd name="connsiteX6" fmla="*/ 384895 w 1868306"/>
                <a:gd name="connsiteY6" fmla="*/ 679770 h 1350999"/>
                <a:gd name="connsiteX7" fmla="*/ 388217 w 1868306"/>
                <a:gd name="connsiteY7" fmla="*/ 1112230 h 1350999"/>
                <a:gd name="connsiteX8" fmla="*/ 894654 w 1868306"/>
                <a:gd name="connsiteY8" fmla="*/ 1330821 h 1350999"/>
                <a:gd name="connsiteX9" fmla="*/ 3 w 1868306"/>
                <a:gd name="connsiteY9" fmla="*/ 668563 h 1350999"/>
                <a:gd name="connsiteX0" fmla="*/ 6 w 1868309"/>
                <a:gd name="connsiteY0" fmla="*/ 668563 h 1367962"/>
                <a:gd name="connsiteX1" fmla="*/ 903024 w 1868309"/>
                <a:gd name="connsiteY1" fmla="*/ 0 h 1367962"/>
                <a:gd name="connsiteX2" fmla="*/ 1868309 w 1868309"/>
                <a:gd name="connsiteY2" fmla="*/ 0 h 1367962"/>
                <a:gd name="connsiteX3" fmla="*/ 1868309 w 1868309"/>
                <a:gd name="connsiteY3" fmla="*/ 386082 h 1367962"/>
                <a:gd name="connsiteX4" fmla="*/ 897282 w 1868309"/>
                <a:gd name="connsiteY4" fmla="*/ 386082 h 1367962"/>
                <a:gd name="connsiteX5" fmla="*/ 897282 w 1868309"/>
                <a:gd name="connsiteY5" fmla="*/ 386072 h 1367962"/>
                <a:gd name="connsiteX6" fmla="*/ 384898 w 1868309"/>
                <a:gd name="connsiteY6" fmla="*/ 679770 h 1367962"/>
                <a:gd name="connsiteX7" fmla="*/ 388220 w 1868309"/>
                <a:gd name="connsiteY7" fmla="*/ 1112230 h 1367962"/>
                <a:gd name="connsiteX8" fmla="*/ 894657 w 1868309"/>
                <a:gd name="connsiteY8" fmla="*/ 1330821 h 1367962"/>
                <a:gd name="connsiteX9" fmla="*/ 6 w 1868309"/>
                <a:gd name="connsiteY9" fmla="*/ 668563 h 1367962"/>
                <a:gd name="connsiteX0" fmla="*/ 498 w 1868801"/>
                <a:gd name="connsiteY0" fmla="*/ 668563 h 1365568"/>
                <a:gd name="connsiteX1" fmla="*/ 903516 w 1868801"/>
                <a:gd name="connsiteY1" fmla="*/ 0 h 1365568"/>
                <a:gd name="connsiteX2" fmla="*/ 1868801 w 1868801"/>
                <a:gd name="connsiteY2" fmla="*/ 0 h 1365568"/>
                <a:gd name="connsiteX3" fmla="*/ 1868801 w 1868801"/>
                <a:gd name="connsiteY3" fmla="*/ 386082 h 1365568"/>
                <a:gd name="connsiteX4" fmla="*/ 897774 w 1868801"/>
                <a:gd name="connsiteY4" fmla="*/ 386082 h 1365568"/>
                <a:gd name="connsiteX5" fmla="*/ 897774 w 1868801"/>
                <a:gd name="connsiteY5" fmla="*/ 386072 h 1365568"/>
                <a:gd name="connsiteX6" fmla="*/ 385390 w 1868801"/>
                <a:gd name="connsiteY6" fmla="*/ 679770 h 1365568"/>
                <a:gd name="connsiteX7" fmla="*/ 388712 w 1868801"/>
                <a:gd name="connsiteY7" fmla="*/ 1112230 h 1365568"/>
                <a:gd name="connsiteX8" fmla="*/ 895149 w 1868801"/>
                <a:gd name="connsiteY8" fmla="*/ 1330821 h 1365568"/>
                <a:gd name="connsiteX9" fmla="*/ 498 w 1868801"/>
                <a:gd name="connsiteY9" fmla="*/ 668563 h 1365568"/>
                <a:gd name="connsiteX0" fmla="*/ 681 w 1868984"/>
                <a:gd name="connsiteY0" fmla="*/ 668563 h 1367232"/>
                <a:gd name="connsiteX1" fmla="*/ 903699 w 1868984"/>
                <a:gd name="connsiteY1" fmla="*/ 0 h 1367232"/>
                <a:gd name="connsiteX2" fmla="*/ 1868984 w 1868984"/>
                <a:gd name="connsiteY2" fmla="*/ 0 h 1367232"/>
                <a:gd name="connsiteX3" fmla="*/ 1868984 w 1868984"/>
                <a:gd name="connsiteY3" fmla="*/ 386082 h 1367232"/>
                <a:gd name="connsiteX4" fmla="*/ 897957 w 1868984"/>
                <a:gd name="connsiteY4" fmla="*/ 386082 h 1367232"/>
                <a:gd name="connsiteX5" fmla="*/ 897957 w 1868984"/>
                <a:gd name="connsiteY5" fmla="*/ 386072 h 1367232"/>
                <a:gd name="connsiteX6" fmla="*/ 385573 w 1868984"/>
                <a:gd name="connsiteY6" fmla="*/ 679770 h 1367232"/>
                <a:gd name="connsiteX7" fmla="*/ 388895 w 1868984"/>
                <a:gd name="connsiteY7" fmla="*/ 1112230 h 1367232"/>
                <a:gd name="connsiteX8" fmla="*/ 895332 w 1868984"/>
                <a:gd name="connsiteY8" fmla="*/ 1330821 h 1367232"/>
                <a:gd name="connsiteX9" fmla="*/ 681 w 1868984"/>
                <a:gd name="connsiteY9" fmla="*/ 668563 h 1367232"/>
                <a:gd name="connsiteX0" fmla="*/ 2927 w 1871230"/>
                <a:gd name="connsiteY0" fmla="*/ 668563 h 1368608"/>
                <a:gd name="connsiteX1" fmla="*/ 905945 w 1871230"/>
                <a:gd name="connsiteY1" fmla="*/ 0 h 1368608"/>
                <a:gd name="connsiteX2" fmla="*/ 1871230 w 1871230"/>
                <a:gd name="connsiteY2" fmla="*/ 0 h 1368608"/>
                <a:gd name="connsiteX3" fmla="*/ 1871230 w 1871230"/>
                <a:gd name="connsiteY3" fmla="*/ 386082 h 1368608"/>
                <a:gd name="connsiteX4" fmla="*/ 900203 w 1871230"/>
                <a:gd name="connsiteY4" fmla="*/ 386082 h 1368608"/>
                <a:gd name="connsiteX5" fmla="*/ 900203 w 1871230"/>
                <a:gd name="connsiteY5" fmla="*/ 386072 h 1368608"/>
                <a:gd name="connsiteX6" fmla="*/ 387819 w 1871230"/>
                <a:gd name="connsiteY6" fmla="*/ 679770 h 1368608"/>
                <a:gd name="connsiteX7" fmla="*/ 391141 w 1871230"/>
                <a:gd name="connsiteY7" fmla="*/ 1112230 h 1368608"/>
                <a:gd name="connsiteX8" fmla="*/ 897578 w 1871230"/>
                <a:gd name="connsiteY8" fmla="*/ 1330821 h 1368608"/>
                <a:gd name="connsiteX9" fmla="*/ 2927 w 1871230"/>
                <a:gd name="connsiteY9" fmla="*/ 668563 h 1368608"/>
                <a:gd name="connsiteX0" fmla="*/ 682 w 1868985"/>
                <a:gd name="connsiteY0" fmla="*/ 668563 h 1368828"/>
                <a:gd name="connsiteX1" fmla="*/ 903700 w 1868985"/>
                <a:gd name="connsiteY1" fmla="*/ 0 h 1368828"/>
                <a:gd name="connsiteX2" fmla="*/ 1868985 w 1868985"/>
                <a:gd name="connsiteY2" fmla="*/ 0 h 1368828"/>
                <a:gd name="connsiteX3" fmla="*/ 1868985 w 1868985"/>
                <a:gd name="connsiteY3" fmla="*/ 386082 h 1368828"/>
                <a:gd name="connsiteX4" fmla="*/ 897958 w 1868985"/>
                <a:gd name="connsiteY4" fmla="*/ 386082 h 1368828"/>
                <a:gd name="connsiteX5" fmla="*/ 897958 w 1868985"/>
                <a:gd name="connsiteY5" fmla="*/ 386072 h 1368828"/>
                <a:gd name="connsiteX6" fmla="*/ 385574 w 1868985"/>
                <a:gd name="connsiteY6" fmla="*/ 679770 h 1368828"/>
                <a:gd name="connsiteX7" fmla="*/ 388896 w 1868985"/>
                <a:gd name="connsiteY7" fmla="*/ 1112230 h 1368828"/>
                <a:gd name="connsiteX8" fmla="*/ 895333 w 1868985"/>
                <a:gd name="connsiteY8" fmla="*/ 1330821 h 1368828"/>
                <a:gd name="connsiteX9" fmla="*/ 682 w 1868985"/>
                <a:gd name="connsiteY9" fmla="*/ 668563 h 1368828"/>
                <a:gd name="connsiteX0" fmla="*/ 214 w 1868517"/>
                <a:gd name="connsiteY0" fmla="*/ 668563 h 1369051"/>
                <a:gd name="connsiteX1" fmla="*/ 903232 w 1868517"/>
                <a:gd name="connsiteY1" fmla="*/ 0 h 1369051"/>
                <a:gd name="connsiteX2" fmla="*/ 1868517 w 1868517"/>
                <a:gd name="connsiteY2" fmla="*/ 0 h 1369051"/>
                <a:gd name="connsiteX3" fmla="*/ 1868517 w 1868517"/>
                <a:gd name="connsiteY3" fmla="*/ 386082 h 1369051"/>
                <a:gd name="connsiteX4" fmla="*/ 897490 w 1868517"/>
                <a:gd name="connsiteY4" fmla="*/ 386082 h 1369051"/>
                <a:gd name="connsiteX5" fmla="*/ 897490 w 1868517"/>
                <a:gd name="connsiteY5" fmla="*/ 386072 h 1369051"/>
                <a:gd name="connsiteX6" fmla="*/ 385106 w 1868517"/>
                <a:gd name="connsiteY6" fmla="*/ 679770 h 1369051"/>
                <a:gd name="connsiteX7" fmla="*/ 388428 w 1868517"/>
                <a:gd name="connsiteY7" fmla="*/ 1112230 h 1369051"/>
                <a:gd name="connsiteX8" fmla="*/ 894865 w 1868517"/>
                <a:gd name="connsiteY8" fmla="*/ 1330821 h 1369051"/>
                <a:gd name="connsiteX9" fmla="*/ 214 w 1868517"/>
                <a:gd name="connsiteY9" fmla="*/ 668563 h 1369051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7 w 1868310"/>
                <a:gd name="connsiteY0" fmla="*/ 668563 h 1377115"/>
                <a:gd name="connsiteX1" fmla="*/ 903025 w 1868310"/>
                <a:gd name="connsiteY1" fmla="*/ 0 h 1377115"/>
                <a:gd name="connsiteX2" fmla="*/ 1868310 w 1868310"/>
                <a:gd name="connsiteY2" fmla="*/ 0 h 1377115"/>
                <a:gd name="connsiteX3" fmla="*/ 1868310 w 1868310"/>
                <a:gd name="connsiteY3" fmla="*/ 386082 h 1377115"/>
                <a:gd name="connsiteX4" fmla="*/ 897283 w 1868310"/>
                <a:gd name="connsiteY4" fmla="*/ 386082 h 1377115"/>
                <a:gd name="connsiteX5" fmla="*/ 897283 w 1868310"/>
                <a:gd name="connsiteY5" fmla="*/ 386072 h 1377115"/>
                <a:gd name="connsiteX6" fmla="*/ 384899 w 1868310"/>
                <a:gd name="connsiteY6" fmla="*/ 679770 h 1377115"/>
                <a:gd name="connsiteX7" fmla="*/ 388221 w 1868310"/>
                <a:gd name="connsiteY7" fmla="*/ 1112230 h 1377115"/>
                <a:gd name="connsiteX8" fmla="*/ 894658 w 1868310"/>
                <a:gd name="connsiteY8" fmla="*/ 1340346 h 1377115"/>
                <a:gd name="connsiteX9" fmla="*/ 7 w 1868310"/>
                <a:gd name="connsiteY9" fmla="*/ 668563 h 1377115"/>
                <a:gd name="connsiteX0" fmla="*/ 14 w 1868317"/>
                <a:gd name="connsiteY0" fmla="*/ 668563 h 1369639"/>
                <a:gd name="connsiteX1" fmla="*/ 903032 w 1868317"/>
                <a:gd name="connsiteY1" fmla="*/ 0 h 1369639"/>
                <a:gd name="connsiteX2" fmla="*/ 1868317 w 1868317"/>
                <a:gd name="connsiteY2" fmla="*/ 0 h 1369639"/>
                <a:gd name="connsiteX3" fmla="*/ 1868317 w 1868317"/>
                <a:gd name="connsiteY3" fmla="*/ 386082 h 1369639"/>
                <a:gd name="connsiteX4" fmla="*/ 897290 w 1868317"/>
                <a:gd name="connsiteY4" fmla="*/ 386082 h 1369639"/>
                <a:gd name="connsiteX5" fmla="*/ 897290 w 1868317"/>
                <a:gd name="connsiteY5" fmla="*/ 386072 h 1369639"/>
                <a:gd name="connsiteX6" fmla="*/ 384906 w 1868317"/>
                <a:gd name="connsiteY6" fmla="*/ 679770 h 1369639"/>
                <a:gd name="connsiteX7" fmla="*/ 388228 w 1868317"/>
                <a:gd name="connsiteY7" fmla="*/ 1112230 h 1369639"/>
                <a:gd name="connsiteX8" fmla="*/ 894665 w 1868317"/>
                <a:gd name="connsiteY8" fmla="*/ 1340346 h 1369639"/>
                <a:gd name="connsiteX9" fmla="*/ 14 w 1868317"/>
                <a:gd name="connsiteY9" fmla="*/ 668563 h 1369639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4916 w 1868327"/>
                <a:gd name="connsiteY6" fmla="*/ 679770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12230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79146 w 1868327"/>
                <a:gd name="connsiteY6" fmla="*/ 668232 h 1355790"/>
                <a:gd name="connsiteX7" fmla="*/ 388238 w 1868327"/>
                <a:gd name="connsiteY7" fmla="*/ 1123768 h 1355790"/>
                <a:gd name="connsiteX8" fmla="*/ 894675 w 1868327"/>
                <a:gd name="connsiteY8" fmla="*/ 1340346 h 1355790"/>
                <a:gd name="connsiteX9" fmla="*/ 24 w 1868327"/>
                <a:gd name="connsiteY9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24 w 1868327"/>
                <a:gd name="connsiteY0" fmla="*/ 668563 h 1355790"/>
                <a:gd name="connsiteX1" fmla="*/ 903042 w 1868327"/>
                <a:gd name="connsiteY1" fmla="*/ 0 h 1355790"/>
                <a:gd name="connsiteX2" fmla="*/ 1868327 w 1868327"/>
                <a:gd name="connsiteY2" fmla="*/ 0 h 1355790"/>
                <a:gd name="connsiteX3" fmla="*/ 1868327 w 1868327"/>
                <a:gd name="connsiteY3" fmla="*/ 386082 h 1355790"/>
                <a:gd name="connsiteX4" fmla="*/ 897300 w 1868327"/>
                <a:gd name="connsiteY4" fmla="*/ 386082 h 1355790"/>
                <a:gd name="connsiteX5" fmla="*/ 897300 w 1868327"/>
                <a:gd name="connsiteY5" fmla="*/ 386072 h 1355790"/>
                <a:gd name="connsiteX6" fmla="*/ 388238 w 1868327"/>
                <a:gd name="connsiteY6" fmla="*/ 1123768 h 1355790"/>
                <a:gd name="connsiteX7" fmla="*/ 894675 w 1868327"/>
                <a:gd name="connsiteY7" fmla="*/ 1340346 h 1355790"/>
                <a:gd name="connsiteX8" fmla="*/ 24 w 1868327"/>
                <a:gd name="connsiteY8" fmla="*/ 668563 h 1355790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75 w 1868327"/>
                <a:gd name="connsiteY0" fmla="*/ 1340346 h 1431786"/>
                <a:gd name="connsiteX1" fmla="*/ 24 w 1868327"/>
                <a:gd name="connsiteY1" fmla="*/ 668563 h 1431786"/>
                <a:gd name="connsiteX2" fmla="*/ 903042 w 1868327"/>
                <a:gd name="connsiteY2" fmla="*/ 0 h 1431786"/>
                <a:gd name="connsiteX3" fmla="*/ 1868327 w 1868327"/>
                <a:gd name="connsiteY3" fmla="*/ 0 h 1431786"/>
                <a:gd name="connsiteX4" fmla="*/ 1868327 w 1868327"/>
                <a:gd name="connsiteY4" fmla="*/ 386082 h 1431786"/>
                <a:gd name="connsiteX5" fmla="*/ 897300 w 1868327"/>
                <a:gd name="connsiteY5" fmla="*/ 386082 h 1431786"/>
                <a:gd name="connsiteX6" fmla="*/ 897300 w 1868327"/>
                <a:gd name="connsiteY6" fmla="*/ 386072 h 1431786"/>
                <a:gd name="connsiteX7" fmla="*/ 388238 w 1868327"/>
                <a:gd name="connsiteY7" fmla="*/ 1123768 h 1431786"/>
                <a:gd name="connsiteX8" fmla="*/ 986115 w 1868327"/>
                <a:gd name="connsiteY8" fmla="*/ 1431786 h 1431786"/>
                <a:gd name="connsiteX0" fmla="*/ 894657 w 1868309"/>
                <a:gd name="connsiteY0" fmla="*/ 1340346 h 1431786"/>
                <a:gd name="connsiteX1" fmla="*/ 6 w 1868309"/>
                <a:gd name="connsiteY1" fmla="*/ 668563 h 1431786"/>
                <a:gd name="connsiteX2" fmla="*/ 903024 w 1868309"/>
                <a:gd name="connsiteY2" fmla="*/ 0 h 1431786"/>
                <a:gd name="connsiteX3" fmla="*/ 1868309 w 1868309"/>
                <a:gd name="connsiteY3" fmla="*/ 0 h 1431786"/>
                <a:gd name="connsiteX4" fmla="*/ 1868309 w 1868309"/>
                <a:gd name="connsiteY4" fmla="*/ 386082 h 1431786"/>
                <a:gd name="connsiteX5" fmla="*/ 897282 w 1868309"/>
                <a:gd name="connsiteY5" fmla="*/ 386082 h 1431786"/>
                <a:gd name="connsiteX6" fmla="*/ 897282 w 1868309"/>
                <a:gd name="connsiteY6" fmla="*/ 386072 h 1431786"/>
                <a:gd name="connsiteX7" fmla="*/ 388220 w 1868309"/>
                <a:gd name="connsiteY7" fmla="*/ 1123768 h 1431786"/>
                <a:gd name="connsiteX8" fmla="*/ 986097 w 1868309"/>
                <a:gd name="connsiteY8" fmla="*/ 1431786 h 1431786"/>
                <a:gd name="connsiteX0" fmla="*/ 894657 w 1868309"/>
                <a:gd name="connsiteY0" fmla="*/ 1340346 h 1469285"/>
                <a:gd name="connsiteX1" fmla="*/ 6 w 1868309"/>
                <a:gd name="connsiteY1" fmla="*/ 668563 h 1469285"/>
                <a:gd name="connsiteX2" fmla="*/ 903024 w 1868309"/>
                <a:gd name="connsiteY2" fmla="*/ 0 h 1469285"/>
                <a:gd name="connsiteX3" fmla="*/ 1868309 w 1868309"/>
                <a:gd name="connsiteY3" fmla="*/ 0 h 1469285"/>
                <a:gd name="connsiteX4" fmla="*/ 1868309 w 1868309"/>
                <a:gd name="connsiteY4" fmla="*/ 386082 h 1469285"/>
                <a:gd name="connsiteX5" fmla="*/ 897282 w 1868309"/>
                <a:gd name="connsiteY5" fmla="*/ 386082 h 1469285"/>
                <a:gd name="connsiteX6" fmla="*/ 897282 w 1868309"/>
                <a:gd name="connsiteY6" fmla="*/ 386072 h 1469285"/>
                <a:gd name="connsiteX7" fmla="*/ 388220 w 1868309"/>
                <a:gd name="connsiteY7" fmla="*/ 1123768 h 1469285"/>
                <a:gd name="connsiteX8" fmla="*/ 778410 w 1868309"/>
                <a:gd name="connsiteY8" fmla="*/ 1469285 h 1469285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8" fmla="*/ 660144 w 1868309"/>
                <a:gd name="connsiteY8" fmla="*/ 1327943 h 1377909"/>
                <a:gd name="connsiteX0" fmla="*/ 894657 w 1868309"/>
                <a:gd name="connsiteY0" fmla="*/ 1340346 h 1541399"/>
                <a:gd name="connsiteX1" fmla="*/ 6 w 1868309"/>
                <a:gd name="connsiteY1" fmla="*/ 668563 h 1541399"/>
                <a:gd name="connsiteX2" fmla="*/ 903024 w 1868309"/>
                <a:gd name="connsiteY2" fmla="*/ 0 h 1541399"/>
                <a:gd name="connsiteX3" fmla="*/ 1868309 w 1868309"/>
                <a:gd name="connsiteY3" fmla="*/ 0 h 1541399"/>
                <a:gd name="connsiteX4" fmla="*/ 1868309 w 1868309"/>
                <a:gd name="connsiteY4" fmla="*/ 386082 h 1541399"/>
                <a:gd name="connsiteX5" fmla="*/ 897282 w 1868309"/>
                <a:gd name="connsiteY5" fmla="*/ 386082 h 1541399"/>
                <a:gd name="connsiteX6" fmla="*/ 897282 w 1868309"/>
                <a:gd name="connsiteY6" fmla="*/ 386072 h 1541399"/>
                <a:gd name="connsiteX7" fmla="*/ 388220 w 1868309"/>
                <a:gd name="connsiteY7" fmla="*/ 1123768 h 1541399"/>
                <a:gd name="connsiteX8" fmla="*/ 530340 w 1868309"/>
                <a:gd name="connsiteY8" fmla="*/ 1541399 h 1541399"/>
                <a:gd name="connsiteX0" fmla="*/ 894657 w 1868309"/>
                <a:gd name="connsiteY0" fmla="*/ 1340346 h 1377909"/>
                <a:gd name="connsiteX1" fmla="*/ 6 w 1868309"/>
                <a:gd name="connsiteY1" fmla="*/ 668563 h 1377909"/>
                <a:gd name="connsiteX2" fmla="*/ 903024 w 1868309"/>
                <a:gd name="connsiteY2" fmla="*/ 0 h 1377909"/>
                <a:gd name="connsiteX3" fmla="*/ 1868309 w 1868309"/>
                <a:gd name="connsiteY3" fmla="*/ 0 h 1377909"/>
                <a:gd name="connsiteX4" fmla="*/ 1868309 w 1868309"/>
                <a:gd name="connsiteY4" fmla="*/ 386082 h 1377909"/>
                <a:gd name="connsiteX5" fmla="*/ 897282 w 1868309"/>
                <a:gd name="connsiteY5" fmla="*/ 386082 h 1377909"/>
                <a:gd name="connsiteX6" fmla="*/ 897282 w 1868309"/>
                <a:gd name="connsiteY6" fmla="*/ 386072 h 1377909"/>
                <a:gd name="connsiteX7" fmla="*/ 388220 w 1868309"/>
                <a:gd name="connsiteY7" fmla="*/ 1123768 h 1377909"/>
                <a:gd name="connsiteX0" fmla="*/ 894660 w 1868312"/>
                <a:gd name="connsiteY0" fmla="*/ 1340346 h 1371255"/>
                <a:gd name="connsiteX1" fmla="*/ 9 w 1868312"/>
                <a:gd name="connsiteY1" fmla="*/ 668563 h 1371255"/>
                <a:gd name="connsiteX2" fmla="*/ 903027 w 1868312"/>
                <a:gd name="connsiteY2" fmla="*/ 0 h 1371255"/>
                <a:gd name="connsiteX3" fmla="*/ 1868312 w 1868312"/>
                <a:gd name="connsiteY3" fmla="*/ 0 h 1371255"/>
                <a:gd name="connsiteX4" fmla="*/ 1868312 w 1868312"/>
                <a:gd name="connsiteY4" fmla="*/ 386082 h 1371255"/>
                <a:gd name="connsiteX5" fmla="*/ 897285 w 1868312"/>
                <a:gd name="connsiteY5" fmla="*/ 386082 h 1371255"/>
                <a:gd name="connsiteX6" fmla="*/ 897285 w 1868312"/>
                <a:gd name="connsiteY6" fmla="*/ 386072 h 1371255"/>
                <a:gd name="connsiteX7" fmla="*/ 388223 w 1868312"/>
                <a:gd name="connsiteY7" fmla="*/ 1123768 h 1371255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6353 w 1870005"/>
                <a:gd name="connsiteY0" fmla="*/ 1340346 h 1371592"/>
                <a:gd name="connsiteX1" fmla="*/ 1702 w 1870005"/>
                <a:gd name="connsiteY1" fmla="*/ 668563 h 1371592"/>
                <a:gd name="connsiteX2" fmla="*/ 904720 w 1870005"/>
                <a:gd name="connsiteY2" fmla="*/ 0 h 1371592"/>
                <a:gd name="connsiteX3" fmla="*/ 1870005 w 1870005"/>
                <a:gd name="connsiteY3" fmla="*/ 0 h 1371592"/>
                <a:gd name="connsiteX4" fmla="*/ 1870005 w 1870005"/>
                <a:gd name="connsiteY4" fmla="*/ 386082 h 1371592"/>
                <a:gd name="connsiteX5" fmla="*/ 898978 w 1870005"/>
                <a:gd name="connsiteY5" fmla="*/ 386082 h 1371592"/>
                <a:gd name="connsiteX6" fmla="*/ 898978 w 1870005"/>
                <a:gd name="connsiteY6" fmla="*/ 386072 h 1371592"/>
                <a:gd name="connsiteX7" fmla="*/ 389916 w 1870005"/>
                <a:gd name="connsiteY7" fmla="*/ 1123768 h 1371592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661 w 1868313"/>
                <a:gd name="connsiteY0" fmla="*/ 1340346 h 1371255"/>
                <a:gd name="connsiteX1" fmla="*/ 10 w 1868313"/>
                <a:gd name="connsiteY1" fmla="*/ 668563 h 1371255"/>
                <a:gd name="connsiteX2" fmla="*/ 903028 w 1868313"/>
                <a:gd name="connsiteY2" fmla="*/ 0 h 1371255"/>
                <a:gd name="connsiteX3" fmla="*/ 1868313 w 1868313"/>
                <a:gd name="connsiteY3" fmla="*/ 0 h 1371255"/>
                <a:gd name="connsiteX4" fmla="*/ 1868313 w 1868313"/>
                <a:gd name="connsiteY4" fmla="*/ 386082 h 1371255"/>
                <a:gd name="connsiteX5" fmla="*/ 897286 w 1868313"/>
                <a:gd name="connsiteY5" fmla="*/ 386082 h 1371255"/>
                <a:gd name="connsiteX6" fmla="*/ 897286 w 1868313"/>
                <a:gd name="connsiteY6" fmla="*/ 386072 h 1371255"/>
                <a:gd name="connsiteX7" fmla="*/ 388224 w 1868313"/>
                <a:gd name="connsiteY7" fmla="*/ 1123768 h 1371255"/>
                <a:gd name="connsiteX8" fmla="*/ 894661 w 1868313"/>
                <a:gd name="connsiteY8" fmla="*/ 1340346 h 1371255"/>
                <a:gd name="connsiteX0" fmla="*/ 894733 w 1868385"/>
                <a:gd name="connsiteY0" fmla="*/ 1340346 h 1372288"/>
                <a:gd name="connsiteX1" fmla="*/ 82 w 1868385"/>
                <a:gd name="connsiteY1" fmla="*/ 668563 h 1372288"/>
                <a:gd name="connsiteX2" fmla="*/ 903100 w 1868385"/>
                <a:gd name="connsiteY2" fmla="*/ 0 h 1372288"/>
                <a:gd name="connsiteX3" fmla="*/ 1868385 w 1868385"/>
                <a:gd name="connsiteY3" fmla="*/ 0 h 1372288"/>
                <a:gd name="connsiteX4" fmla="*/ 1868385 w 1868385"/>
                <a:gd name="connsiteY4" fmla="*/ 386082 h 1372288"/>
                <a:gd name="connsiteX5" fmla="*/ 897358 w 1868385"/>
                <a:gd name="connsiteY5" fmla="*/ 386082 h 1372288"/>
                <a:gd name="connsiteX6" fmla="*/ 897358 w 1868385"/>
                <a:gd name="connsiteY6" fmla="*/ 386072 h 1372288"/>
                <a:gd name="connsiteX7" fmla="*/ 388296 w 1868385"/>
                <a:gd name="connsiteY7" fmla="*/ 1123768 h 1372288"/>
                <a:gd name="connsiteX8" fmla="*/ 894733 w 1868385"/>
                <a:gd name="connsiteY8" fmla="*/ 1340346 h 1372288"/>
                <a:gd name="connsiteX0" fmla="*/ 983560 w 1869106"/>
                <a:gd name="connsiteY0" fmla="*/ 1316533 h 1348272"/>
                <a:gd name="connsiteX1" fmla="*/ 803 w 1869106"/>
                <a:gd name="connsiteY1" fmla="*/ 668563 h 1348272"/>
                <a:gd name="connsiteX2" fmla="*/ 903821 w 1869106"/>
                <a:gd name="connsiteY2" fmla="*/ 0 h 1348272"/>
                <a:gd name="connsiteX3" fmla="*/ 1869106 w 1869106"/>
                <a:gd name="connsiteY3" fmla="*/ 0 h 1348272"/>
                <a:gd name="connsiteX4" fmla="*/ 1869106 w 1869106"/>
                <a:gd name="connsiteY4" fmla="*/ 386082 h 1348272"/>
                <a:gd name="connsiteX5" fmla="*/ 898079 w 1869106"/>
                <a:gd name="connsiteY5" fmla="*/ 386082 h 1348272"/>
                <a:gd name="connsiteX6" fmla="*/ 898079 w 1869106"/>
                <a:gd name="connsiteY6" fmla="*/ 386072 h 1348272"/>
                <a:gd name="connsiteX7" fmla="*/ 389017 w 1869106"/>
                <a:gd name="connsiteY7" fmla="*/ 1123768 h 1348272"/>
                <a:gd name="connsiteX8" fmla="*/ 983560 w 1869106"/>
                <a:gd name="connsiteY8" fmla="*/ 1316533 h 1348272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51063"/>
                <a:gd name="connsiteX1" fmla="*/ 803 w 1869106"/>
                <a:gd name="connsiteY1" fmla="*/ 668563 h 1351063"/>
                <a:gd name="connsiteX2" fmla="*/ 903821 w 1869106"/>
                <a:gd name="connsiteY2" fmla="*/ 0 h 1351063"/>
                <a:gd name="connsiteX3" fmla="*/ 1869106 w 1869106"/>
                <a:gd name="connsiteY3" fmla="*/ 0 h 1351063"/>
                <a:gd name="connsiteX4" fmla="*/ 1869106 w 1869106"/>
                <a:gd name="connsiteY4" fmla="*/ 386082 h 1351063"/>
                <a:gd name="connsiteX5" fmla="*/ 898079 w 1869106"/>
                <a:gd name="connsiteY5" fmla="*/ 386082 h 1351063"/>
                <a:gd name="connsiteX6" fmla="*/ 898079 w 1869106"/>
                <a:gd name="connsiteY6" fmla="*/ 386072 h 1351063"/>
                <a:gd name="connsiteX7" fmla="*/ 389017 w 1869106"/>
                <a:gd name="connsiteY7" fmla="*/ 1123768 h 1351063"/>
                <a:gd name="connsiteX8" fmla="*/ 983560 w 1869106"/>
                <a:gd name="connsiteY8" fmla="*/ 1307008 h 1351063"/>
                <a:gd name="connsiteX0" fmla="*/ 983560 w 1869106"/>
                <a:gd name="connsiteY0" fmla="*/ 1307008 h 1339091"/>
                <a:gd name="connsiteX1" fmla="*/ 803 w 1869106"/>
                <a:gd name="connsiteY1" fmla="*/ 668563 h 1339091"/>
                <a:gd name="connsiteX2" fmla="*/ 903821 w 1869106"/>
                <a:gd name="connsiteY2" fmla="*/ 0 h 1339091"/>
                <a:gd name="connsiteX3" fmla="*/ 1869106 w 1869106"/>
                <a:gd name="connsiteY3" fmla="*/ 0 h 1339091"/>
                <a:gd name="connsiteX4" fmla="*/ 1869106 w 1869106"/>
                <a:gd name="connsiteY4" fmla="*/ 386082 h 1339091"/>
                <a:gd name="connsiteX5" fmla="*/ 898079 w 1869106"/>
                <a:gd name="connsiteY5" fmla="*/ 386082 h 1339091"/>
                <a:gd name="connsiteX6" fmla="*/ 898079 w 1869106"/>
                <a:gd name="connsiteY6" fmla="*/ 386072 h 1339091"/>
                <a:gd name="connsiteX7" fmla="*/ 389017 w 1869106"/>
                <a:gd name="connsiteY7" fmla="*/ 1123768 h 1339091"/>
                <a:gd name="connsiteX8" fmla="*/ 983560 w 1869106"/>
                <a:gd name="connsiteY8" fmla="*/ 1307008 h 1339091"/>
                <a:gd name="connsiteX0" fmla="*/ 983560 w 1869106"/>
                <a:gd name="connsiteY0" fmla="*/ 1307008 h 1340385"/>
                <a:gd name="connsiteX1" fmla="*/ 803 w 1869106"/>
                <a:gd name="connsiteY1" fmla="*/ 668563 h 1340385"/>
                <a:gd name="connsiteX2" fmla="*/ 903821 w 1869106"/>
                <a:gd name="connsiteY2" fmla="*/ 0 h 1340385"/>
                <a:gd name="connsiteX3" fmla="*/ 1869106 w 1869106"/>
                <a:gd name="connsiteY3" fmla="*/ 0 h 1340385"/>
                <a:gd name="connsiteX4" fmla="*/ 1869106 w 1869106"/>
                <a:gd name="connsiteY4" fmla="*/ 386082 h 1340385"/>
                <a:gd name="connsiteX5" fmla="*/ 898079 w 1869106"/>
                <a:gd name="connsiteY5" fmla="*/ 386082 h 1340385"/>
                <a:gd name="connsiteX6" fmla="*/ 898079 w 1869106"/>
                <a:gd name="connsiteY6" fmla="*/ 386072 h 1340385"/>
                <a:gd name="connsiteX7" fmla="*/ 389017 w 1869106"/>
                <a:gd name="connsiteY7" fmla="*/ 1123768 h 1340385"/>
                <a:gd name="connsiteX8" fmla="*/ 983560 w 1869106"/>
                <a:gd name="connsiteY8" fmla="*/ 1307008 h 1340385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4389"/>
                <a:gd name="connsiteX1" fmla="*/ 803 w 1869106"/>
                <a:gd name="connsiteY1" fmla="*/ 668563 h 1364389"/>
                <a:gd name="connsiteX2" fmla="*/ 903821 w 1869106"/>
                <a:gd name="connsiteY2" fmla="*/ 0 h 1364389"/>
                <a:gd name="connsiteX3" fmla="*/ 1869106 w 1869106"/>
                <a:gd name="connsiteY3" fmla="*/ 0 h 1364389"/>
                <a:gd name="connsiteX4" fmla="*/ 1869106 w 1869106"/>
                <a:gd name="connsiteY4" fmla="*/ 386082 h 1364389"/>
                <a:gd name="connsiteX5" fmla="*/ 898079 w 1869106"/>
                <a:gd name="connsiteY5" fmla="*/ 386082 h 1364389"/>
                <a:gd name="connsiteX6" fmla="*/ 898079 w 1869106"/>
                <a:gd name="connsiteY6" fmla="*/ 386072 h 1364389"/>
                <a:gd name="connsiteX7" fmla="*/ 389017 w 1869106"/>
                <a:gd name="connsiteY7" fmla="*/ 1123768 h 1364389"/>
                <a:gd name="connsiteX8" fmla="*/ 983560 w 1869106"/>
                <a:gd name="connsiteY8" fmla="*/ 1307008 h 1364389"/>
                <a:gd name="connsiteX0" fmla="*/ 983560 w 1869106"/>
                <a:gd name="connsiteY0" fmla="*/ 1307008 h 1369186"/>
                <a:gd name="connsiteX1" fmla="*/ 803 w 1869106"/>
                <a:gd name="connsiteY1" fmla="*/ 668563 h 1369186"/>
                <a:gd name="connsiteX2" fmla="*/ 903821 w 1869106"/>
                <a:gd name="connsiteY2" fmla="*/ 0 h 1369186"/>
                <a:gd name="connsiteX3" fmla="*/ 1869106 w 1869106"/>
                <a:gd name="connsiteY3" fmla="*/ 0 h 1369186"/>
                <a:gd name="connsiteX4" fmla="*/ 1869106 w 1869106"/>
                <a:gd name="connsiteY4" fmla="*/ 386082 h 1369186"/>
                <a:gd name="connsiteX5" fmla="*/ 898079 w 1869106"/>
                <a:gd name="connsiteY5" fmla="*/ 386082 h 1369186"/>
                <a:gd name="connsiteX6" fmla="*/ 898079 w 1869106"/>
                <a:gd name="connsiteY6" fmla="*/ 386072 h 1369186"/>
                <a:gd name="connsiteX7" fmla="*/ 389017 w 1869106"/>
                <a:gd name="connsiteY7" fmla="*/ 1123768 h 1369186"/>
                <a:gd name="connsiteX8" fmla="*/ 983560 w 1869106"/>
                <a:gd name="connsiteY8" fmla="*/ 1307008 h 1369186"/>
                <a:gd name="connsiteX0" fmla="*/ 983838 w 1869384"/>
                <a:gd name="connsiteY0" fmla="*/ 1307008 h 1373249"/>
                <a:gd name="connsiteX1" fmla="*/ 1081 w 1869384"/>
                <a:gd name="connsiteY1" fmla="*/ 668563 h 1373249"/>
                <a:gd name="connsiteX2" fmla="*/ 904099 w 1869384"/>
                <a:gd name="connsiteY2" fmla="*/ 0 h 1373249"/>
                <a:gd name="connsiteX3" fmla="*/ 1869384 w 1869384"/>
                <a:gd name="connsiteY3" fmla="*/ 0 h 1373249"/>
                <a:gd name="connsiteX4" fmla="*/ 1869384 w 1869384"/>
                <a:gd name="connsiteY4" fmla="*/ 386082 h 1373249"/>
                <a:gd name="connsiteX5" fmla="*/ 898357 w 1869384"/>
                <a:gd name="connsiteY5" fmla="*/ 386082 h 1373249"/>
                <a:gd name="connsiteX6" fmla="*/ 898357 w 1869384"/>
                <a:gd name="connsiteY6" fmla="*/ 386072 h 1373249"/>
                <a:gd name="connsiteX7" fmla="*/ 389295 w 1869384"/>
                <a:gd name="connsiteY7" fmla="*/ 1123768 h 1373249"/>
                <a:gd name="connsiteX8" fmla="*/ 983838 w 1869384"/>
                <a:gd name="connsiteY8" fmla="*/ 1307008 h 1373249"/>
                <a:gd name="connsiteX0" fmla="*/ 983838 w 1869384"/>
                <a:gd name="connsiteY0" fmla="*/ 1307008 h 1348483"/>
                <a:gd name="connsiteX1" fmla="*/ 1081 w 1869384"/>
                <a:gd name="connsiteY1" fmla="*/ 668563 h 1348483"/>
                <a:gd name="connsiteX2" fmla="*/ 904099 w 1869384"/>
                <a:gd name="connsiteY2" fmla="*/ 0 h 1348483"/>
                <a:gd name="connsiteX3" fmla="*/ 1869384 w 1869384"/>
                <a:gd name="connsiteY3" fmla="*/ 0 h 1348483"/>
                <a:gd name="connsiteX4" fmla="*/ 1869384 w 1869384"/>
                <a:gd name="connsiteY4" fmla="*/ 386082 h 1348483"/>
                <a:gd name="connsiteX5" fmla="*/ 898357 w 1869384"/>
                <a:gd name="connsiteY5" fmla="*/ 386082 h 1348483"/>
                <a:gd name="connsiteX6" fmla="*/ 898357 w 1869384"/>
                <a:gd name="connsiteY6" fmla="*/ 386072 h 1348483"/>
                <a:gd name="connsiteX7" fmla="*/ 389295 w 1869384"/>
                <a:gd name="connsiteY7" fmla="*/ 1123768 h 1348483"/>
                <a:gd name="connsiteX8" fmla="*/ 983838 w 1869384"/>
                <a:gd name="connsiteY8" fmla="*/ 1307008 h 1348483"/>
                <a:gd name="connsiteX0" fmla="*/ 983184 w 1868730"/>
                <a:gd name="connsiteY0" fmla="*/ 1307008 h 1348483"/>
                <a:gd name="connsiteX1" fmla="*/ 427 w 1868730"/>
                <a:gd name="connsiteY1" fmla="*/ 668563 h 1348483"/>
                <a:gd name="connsiteX2" fmla="*/ 903445 w 1868730"/>
                <a:gd name="connsiteY2" fmla="*/ 0 h 1348483"/>
                <a:gd name="connsiteX3" fmla="*/ 1868730 w 1868730"/>
                <a:gd name="connsiteY3" fmla="*/ 0 h 1348483"/>
                <a:gd name="connsiteX4" fmla="*/ 1868730 w 1868730"/>
                <a:gd name="connsiteY4" fmla="*/ 386082 h 1348483"/>
                <a:gd name="connsiteX5" fmla="*/ 897703 w 1868730"/>
                <a:gd name="connsiteY5" fmla="*/ 386082 h 1348483"/>
                <a:gd name="connsiteX6" fmla="*/ 897703 w 1868730"/>
                <a:gd name="connsiteY6" fmla="*/ 386072 h 1348483"/>
                <a:gd name="connsiteX7" fmla="*/ 388641 w 1868730"/>
                <a:gd name="connsiteY7" fmla="*/ 1123768 h 1348483"/>
                <a:gd name="connsiteX8" fmla="*/ 983184 w 1868730"/>
                <a:gd name="connsiteY8" fmla="*/ 1307008 h 1348483"/>
                <a:gd name="connsiteX0" fmla="*/ 990229 w 1875775"/>
                <a:gd name="connsiteY0" fmla="*/ 1307008 h 1348483"/>
                <a:gd name="connsiteX1" fmla="*/ 7472 w 1875775"/>
                <a:gd name="connsiteY1" fmla="*/ 668563 h 1348483"/>
                <a:gd name="connsiteX2" fmla="*/ 910490 w 1875775"/>
                <a:gd name="connsiteY2" fmla="*/ 0 h 1348483"/>
                <a:gd name="connsiteX3" fmla="*/ 1875775 w 1875775"/>
                <a:gd name="connsiteY3" fmla="*/ 0 h 1348483"/>
                <a:gd name="connsiteX4" fmla="*/ 1875775 w 1875775"/>
                <a:gd name="connsiteY4" fmla="*/ 386082 h 1348483"/>
                <a:gd name="connsiteX5" fmla="*/ 904748 w 1875775"/>
                <a:gd name="connsiteY5" fmla="*/ 386082 h 1348483"/>
                <a:gd name="connsiteX6" fmla="*/ 904748 w 1875775"/>
                <a:gd name="connsiteY6" fmla="*/ 386072 h 1348483"/>
                <a:gd name="connsiteX7" fmla="*/ 395686 w 1875775"/>
                <a:gd name="connsiteY7" fmla="*/ 1123768 h 1348483"/>
                <a:gd name="connsiteX8" fmla="*/ 990229 w 1875775"/>
                <a:gd name="connsiteY8" fmla="*/ 1307008 h 1348483"/>
                <a:gd name="connsiteX0" fmla="*/ 986178 w 1871724"/>
                <a:gd name="connsiteY0" fmla="*/ 1307008 h 1348483"/>
                <a:gd name="connsiteX1" fmla="*/ 3421 w 1871724"/>
                <a:gd name="connsiteY1" fmla="*/ 668563 h 1348483"/>
                <a:gd name="connsiteX2" fmla="*/ 906439 w 1871724"/>
                <a:gd name="connsiteY2" fmla="*/ 0 h 1348483"/>
                <a:gd name="connsiteX3" fmla="*/ 1871724 w 1871724"/>
                <a:gd name="connsiteY3" fmla="*/ 0 h 1348483"/>
                <a:gd name="connsiteX4" fmla="*/ 1871724 w 1871724"/>
                <a:gd name="connsiteY4" fmla="*/ 386082 h 1348483"/>
                <a:gd name="connsiteX5" fmla="*/ 900697 w 1871724"/>
                <a:gd name="connsiteY5" fmla="*/ 386082 h 1348483"/>
                <a:gd name="connsiteX6" fmla="*/ 900697 w 1871724"/>
                <a:gd name="connsiteY6" fmla="*/ 386072 h 1348483"/>
                <a:gd name="connsiteX7" fmla="*/ 391635 w 1871724"/>
                <a:gd name="connsiteY7" fmla="*/ 1123768 h 1348483"/>
                <a:gd name="connsiteX8" fmla="*/ 986178 w 1871724"/>
                <a:gd name="connsiteY8" fmla="*/ 1307008 h 1348483"/>
                <a:gd name="connsiteX0" fmla="*/ 982824 w 1868370"/>
                <a:gd name="connsiteY0" fmla="*/ 1307008 h 1348483"/>
                <a:gd name="connsiteX1" fmla="*/ 67 w 1868370"/>
                <a:gd name="connsiteY1" fmla="*/ 668563 h 1348483"/>
                <a:gd name="connsiteX2" fmla="*/ 903085 w 1868370"/>
                <a:gd name="connsiteY2" fmla="*/ 0 h 1348483"/>
                <a:gd name="connsiteX3" fmla="*/ 1868370 w 1868370"/>
                <a:gd name="connsiteY3" fmla="*/ 0 h 1348483"/>
                <a:gd name="connsiteX4" fmla="*/ 1868370 w 1868370"/>
                <a:gd name="connsiteY4" fmla="*/ 386082 h 1348483"/>
                <a:gd name="connsiteX5" fmla="*/ 897343 w 1868370"/>
                <a:gd name="connsiteY5" fmla="*/ 386082 h 1348483"/>
                <a:gd name="connsiteX6" fmla="*/ 897343 w 1868370"/>
                <a:gd name="connsiteY6" fmla="*/ 386072 h 1348483"/>
                <a:gd name="connsiteX7" fmla="*/ 388281 w 1868370"/>
                <a:gd name="connsiteY7" fmla="*/ 1123768 h 1348483"/>
                <a:gd name="connsiteX8" fmla="*/ 982824 w 1868370"/>
                <a:gd name="connsiteY8" fmla="*/ 1307008 h 1348483"/>
                <a:gd name="connsiteX0" fmla="*/ 982837 w 1868383"/>
                <a:gd name="connsiteY0" fmla="*/ 1307008 h 1363869"/>
                <a:gd name="connsiteX1" fmla="*/ 80 w 1868383"/>
                <a:gd name="connsiteY1" fmla="*/ 668563 h 1363869"/>
                <a:gd name="connsiteX2" fmla="*/ 903098 w 1868383"/>
                <a:gd name="connsiteY2" fmla="*/ 0 h 1363869"/>
                <a:gd name="connsiteX3" fmla="*/ 1868383 w 1868383"/>
                <a:gd name="connsiteY3" fmla="*/ 0 h 1363869"/>
                <a:gd name="connsiteX4" fmla="*/ 1868383 w 1868383"/>
                <a:gd name="connsiteY4" fmla="*/ 386082 h 1363869"/>
                <a:gd name="connsiteX5" fmla="*/ 897356 w 1868383"/>
                <a:gd name="connsiteY5" fmla="*/ 386082 h 1363869"/>
                <a:gd name="connsiteX6" fmla="*/ 897356 w 1868383"/>
                <a:gd name="connsiteY6" fmla="*/ 386072 h 1363869"/>
                <a:gd name="connsiteX7" fmla="*/ 388294 w 1868383"/>
                <a:gd name="connsiteY7" fmla="*/ 1123768 h 1363869"/>
                <a:gd name="connsiteX8" fmla="*/ 982837 w 1868383"/>
                <a:gd name="connsiteY8" fmla="*/ 1307008 h 1363869"/>
                <a:gd name="connsiteX0" fmla="*/ 982970 w 1868516"/>
                <a:gd name="connsiteY0" fmla="*/ 1307008 h 1357495"/>
                <a:gd name="connsiteX1" fmla="*/ 213 w 1868516"/>
                <a:gd name="connsiteY1" fmla="*/ 668563 h 1357495"/>
                <a:gd name="connsiteX2" fmla="*/ 903231 w 1868516"/>
                <a:gd name="connsiteY2" fmla="*/ 0 h 1357495"/>
                <a:gd name="connsiteX3" fmla="*/ 1868516 w 1868516"/>
                <a:gd name="connsiteY3" fmla="*/ 0 h 1357495"/>
                <a:gd name="connsiteX4" fmla="*/ 1868516 w 1868516"/>
                <a:gd name="connsiteY4" fmla="*/ 386082 h 1357495"/>
                <a:gd name="connsiteX5" fmla="*/ 897489 w 1868516"/>
                <a:gd name="connsiteY5" fmla="*/ 386082 h 1357495"/>
                <a:gd name="connsiteX6" fmla="*/ 897489 w 1868516"/>
                <a:gd name="connsiteY6" fmla="*/ 386072 h 1357495"/>
                <a:gd name="connsiteX7" fmla="*/ 388427 w 1868516"/>
                <a:gd name="connsiteY7" fmla="*/ 1123768 h 1357495"/>
                <a:gd name="connsiteX8" fmla="*/ 982970 w 1868516"/>
                <a:gd name="connsiteY8" fmla="*/ 1307008 h 1357495"/>
                <a:gd name="connsiteX0" fmla="*/ 982834 w 1868380"/>
                <a:gd name="connsiteY0" fmla="*/ 1307008 h 1357123"/>
                <a:gd name="connsiteX1" fmla="*/ 77 w 1868380"/>
                <a:gd name="connsiteY1" fmla="*/ 668563 h 1357123"/>
                <a:gd name="connsiteX2" fmla="*/ 903095 w 1868380"/>
                <a:gd name="connsiteY2" fmla="*/ 0 h 1357123"/>
                <a:gd name="connsiteX3" fmla="*/ 1868380 w 1868380"/>
                <a:gd name="connsiteY3" fmla="*/ 0 h 1357123"/>
                <a:gd name="connsiteX4" fmla="*/ 1868380 w 1868380"/>
                <a:gd name="connsiteY4" fmla="*/ 386082 h 1357123"/>
                <a:gd name="connsiteX5" fmla="*/ 897353 w 1868380"/>
                <a:gd name="connsiteY5" fmla="*/ 386082 h 1357123"/>
                <a:gd name="connsiteX6" fmla="*/ 897353 w 1868380"/>
                <a:gd name="connsiteY6" fmla="*/ 386072 h 1357123"/>
                <a:gd name="connsiteX7" fmla="*/ 388291 w 1868380"/>
                <a:gd name="connsiteY7" fmla="*/ 1123768 h 1357123"/>
                <a:gd name="connsiteX8" fmla="*/ 982834 w 1868380"/>
                <a:gd name="connsiteY8" fmla="*/ 1307008 h 1357123"/>
                <a:gd name="connsiteX0" fmla="*/ 982834 w 1868380"/>
                <a:gd name="connsiteY0" fmla="*/ 1307008 h 1364304"/>
                <a:gd name="connsiteX1" fmla="*/ 77 w 1868380"/>
                <a:gd name="connsiteY1" fmla="*/ 668563 h 1364304"/>
                <a:gd name="connsiteX2" fmla="*/ 903095 w 1868380"/>
                <a:gd name="connsiteY2" fmla="*/ 0 h 1364304"/>
                <a:gd name="connsiteX3" fmla="*/ 1868380 w 1868380"/>
                <a:gd name="connsiteY3" fmla="*/ 0 h 1364304"/>
                <a:gd name="connsiteX4" fmla="*/ 1868380 w 1868380"/>
                <a:gd name="connsiteY4" fmla="*/ 386082 h 1364304"/>
                <a:gd name="connsiteX5" fmla="*/ 897353 w 1868380"/>
                <a:gd name="connsiteY5" fmla="*/ 386082 h 1364304"/>
                <a:gd name="connsiteX6" fmla="*/ 897353 w 1868380"/>
                <a:gd name="connsiteY6" fmla="*/ 386072 h 1364304"/>
                <a:gd name="connsiteX7" fmla="*/ 388291 w 1868380"/>
                <a:gd name="connsiteY7" fmla="*/ 1123768 h 1364304"/>
                <a:gd name="connsiteX8" fmla="*/ 982834 w 1868380"/>
                <a:gd name="connsiteY8" fmla="*/ 1307008 h 1364304"/>
                <a:gd name="connsiteX0" fmla="*/ 982834 w 1868380"/>
                <a:gd name="connsiteY0" fmla="*/ 1307008 h 1366361"/>
                <a:gd name="connsiteX1" fmla="*/ 77 w 1868380"/>
                <a:gd name="connsiteY1" fmla="*/ 668563 h 1366361"/>
                <a:gd name="connsiteX2" fmla="*/ 903095 w 1868380"/>
                <a:gd name="connsiteY2" fmla="*/ 0 h 1366361"/>
                <a:gd name="connsiteX3" fmla="*/ 1868380 w 1868380"/>
                <a:gd name="connsiteY3" fmla="*/ 0 h 1366361"/>
                <a:gd name="connsiteX4" fmla="*/ 1868380 w 1868380"/>
                <a:gd name="connsiteY4" fmla="*/ 386082 h 1366361"/>
                <a:gd name="connsiteX5" fmla="*/ 897353 w 1868380"/>
                <a:gd name="connsiteY5" fmla="*/ 386082 h 1366361"/>
                <a:gd name="connsiteX6" fmla="*/ 897353 w 1868380"/>
                <a:gd name="connsiteY6" fmla="*/ 386072 h 1366361"/>
                <a:gd name="connsiteX7" fmla="*/ 388291 w 1868380"/>
                <a:gd name="connsiteY7" fmla="*/ 1123768 h 1366361"/>
                <a:gd name="connsiteX8" fmla="*/ 982834 w 1868380"/>
                <a:gd name="connsiteY8" fmla="*/ 1307008 h 136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8380" h="1366361">
                  <a:moveTo>
                    <a:pt x="982834" y="1307008"/>
                  </a:moveTo>
                  <a:cubicBezTo>
                    <a:pt x="732394" y="1440691"/>
                    <a:pt x="10007" y="1396043"/>
                    <a:pt x="77" y="668563"/>
                  </a:cubicBezTo>
                  <a:cubicBezTo>
                    <a:pt x="-3715" y="390780"/>
                    <a:pt x="132130" y="13795"/>
                    <a:pt x="903095" y="0"/>
                  </a:cubicBezTo>
                  <a:lnTo>
                    <a:pt x="1868380" y="0"/>
                  </a:lnTo>
                  <a:lnTo>
                    <a:pt x="1868380" y="386082"/>
                  </a:lnTo>
                  <a:lnTo>
                    <a:pt x="897353" y="386082"/>
                  </a:lnTo>
                  <a:lnTo>
                    <a:pt x="897353" y="386072"/>
                  </a:lnTo>
                  <a:cubicBezTo>
                    <a:pt x="339444" y="390754"/>
                    <a:pt x="248008" y="890628"/>
                    <a:pt x="388291" y="1123768"/>
                  </a:cubicBezTo>
                  <a:cubicBezTo>
                    <a:pt x="463286" y="1235204"/>
                    <a:pt x="661103" y="1435284"/>
                    <a:pt x="982834" y="130700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670184B0-A443-4A00-8FFF-C90A702D8872}"/>
                </a:ext>
              </a:extLst>
            </p:cNvPr>
            <p:cNvSpPr/>
            <p:nvPr/>
          </p:nvSpPr>
          <p:spPr>
            <a:xfrm rot="16200000">
              <a:off x="2902343" y="4374045"/>
              <a:ext cx="535692" cy="64379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4763629" y="4554128"/>
            <a:ext cx="75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8C8C-F816-43BE-A117-AC76A1CD9502}"/>
              </a:ext>
            </a:extLst>
          </p:cNvPr>
          <p:cNvSpPr txBox="1"/>
          <p:nvPr/>
        </p:nvSpPr>
        <p:spPr>
          <a:xfrm>
            <a:off x="4372289" y="4954238"/>
            <a:ext cx="765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DAA64899-B642-4CE0-B60D-CE3AA5CFAB09}"/>
              </a:ext>
            </a:extLst>
          </p:cNvPr>
          <p:cNvSpPr/>
          <p:nvPr/>
        </p:nvSpPr>
        <p:spPr>
          <a:xfrm rot="2700000">
            <a:off x="3588726" y="4413354"/>
            <a:ext cx="336306" cy="60293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2F249BCC-5F6A-4FD8-9EFC-7DEB3EA26D65}"/>
              </a:ext>
            </a:extLst>
          </p:cNvPr>
          <p:cNvSpPr/>
          <p:nvPr/>
        </p:nvSpPr>
        <p:spPr>
          <a:xfrm>
            <a:off x="4163955" y="5556192"/>
            <a:ext cx="416668" cy="39003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C55A544-9037-400D-8212-7791E1129181}"/>
              </a:ext>
            </a:extLst>
          </p:cNvPr>
          <p:cNvSpPr/>
          <p:nvPr/>
        </p:nvSpPr>
        <p:spPr>
          <a:xfrm flipH="1">
            <a:off x="8151487" y="3195954"/>
            <a:ext cx="495356" cy="40863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3C91E177-D5D6-491C-8938-6C6F0FEE321C}"/>
              </a:ext>
            </a:extLst>
          </p:cNvPr>
          <p:cNvSpPr>
            <a:spLocks noChangeAspect="1"/>
          </p:cNvSpPr>
          <p:nvPr/>
        </p:nvSpPr>
        <p:spPr>
          <a:xfrm rot="9900000">
            <a:off x="7972301" y="2243960"/>
            <a:ext cx="500817" cy="425348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A387BFF-4DBC-46EE-B1D2-25506F702EB3}"/>
              </a:ext>
            </a:extLst>
          </p:cNvPr>
          <p:cNvGrpSpPr/>
          <p:nvPr/>
        </p:nvGrpSpPr>
        <p:grpSpPr>
          <a:xfrm>
            <a:off x="4383359" y="78951"/>
            <a:ext cx="7483064" cy="6700097"/>
            <a:chOff x="4594375" y="96827"/>
            <a:chExt cx="7483064" cy="6700097"/>
          </a:xfrm>
        </p:grpSpPr>
        <p:grpSp>
          <p:nvGrpSpPr>
            <p:cNvPr id="54" name="Graphic 166">
              <a:extLst>
                <a:ext uri="{FF2B5EF4-FFF2-40B4-BE49-F238E27FC236}">
                  <a16:creationId xmlns:a16="http://schemas.microsoft.com/office/drawing/2014/main" id="{DD24B049-2406-4190-AFD8-9AE5D6BE3EFA}"/>
                </a:ext>
              </a:extLst>
            </p:cNvPr>
            <p:cNvGrpSpPr/>
            <p:nvPr/>
          </p:nvGrpSpPr>
          <p:grpSpPr>
            <a:xfrm rot="10800000">
              <a:off x="5030867" y="116691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ADFA34FA-530D-4338-B84E-A23F8C1CBCB4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4CE085A-5B5C-4E08-ABB9-DEB421519985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D128A36-2DB1-4E37-BF69-B8D687CE44D9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6D2BC86-ABD9-43C3-A997-78764721129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3DE54CCF-A671-4D10-AC57-2756B07852EF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42FF827-3A08-4463-839F-F6BF2DE76D04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038CA91-31B3-4919-A1EF-9016DA68B39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B2D25F5-EFB0-41C6-9894-4B4765210B66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A104985-879D-4D52-AE55-D42312D3177C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86FDF11-F944-4EF3-8C34-6FFCEAFDE55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AB3FC3F4-97BC-4E9D-AA69-C47A5F4DEB15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2C711E36-0CDB-4A3A-A8BE-3DCDF0602E4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09D6EB11-A836-41C2-8E1F-40F38CC7A83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64CA6662-09B2-4225-AD62-979ECE31857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FF268ADE-984D-4689-9CBB-F66A87012CA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F96B2B5-1018-4C86-B651-F86F6DCF4B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6B434EA9-4D93-4091-801A-8D1CEFA2AB72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547EB96-535A-441D-8A9C-814876AFB8B2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8DA4376-393D-4EE2-BC37-BFB07B12051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C4E5B74-AF9B-4DFB-9099-7290E9D4F7FD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E0C24CB-9258-4DD6-968C-7B0363830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94375" y="2168764"/>
              <a:ext cx="5383773" cy="1153665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F78C48E-1E9D-4C21-B7F6-733EAC936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4855" y="3473578"/>
              <a:ext cx="5383773" cy="1153665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6454CA2C-015F-4BB0-9594-1F18D7B4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70290" y="4405516"/>
              <a:ext cx="5383773" cy="1153665"/>
            </a:xfrm>
            <a:prstGeom prst="rect">
              <a:avLst/>
            </a:prstGeom>
          </p:spPr>
        </p:pic>
        <p:grpSp>
          <p:nvGrpSpPr>
            <p:cNvPr id="58" name="Graphic 166">
              <a:extLst>
                <a:ext uri="{FF2B5EF4-FFF2-40B4-BE49-F238E27FC236}">
                  <a16:creationId xmlns:a16="http://schemas.microsoft.com/office/drawing/2014/main" id="{3708846D-6ED3-4A0A-8B25-3EFC760A0952}"/>
                </a:ext>
              </a:extLst>
            </p:cNvPr>
            <p:cNvGrpSpPr/>
            <p:nvPr/>
          </p:nvGrpSpPr>
          <p:grpSpPr>
            <a:xfrm rot="10800000">
              <a:off x="5079874" y="2411771"/>
              <a:ext cx="5370598" cy="1148680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1624EF58-90D9-4C45-969F-8D407FC234A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D526DA9-D6D1-4973-A959-94FE1623D09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5A0E55-8188-4D39-B863-1CB01A14E87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E6A694E-6853-4A05-A33E-13AEFB3B2DD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739DA6E-6293-4EB7-BD8F-972157B644F5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6D31D40B-B773-4059-9E01-214188B8AEE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CE84FD8-45FF-419B-BC8B-AFE6CE3080E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12617C25-4BE9-4989-BCAC-34B739CAC3C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9F031F6-6F4F-42A3-BB35-FE5BF3C5B2C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EAF53C6E-A628-4530-A6F2-6C9BD24D25E2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43BEED67-E6D2-4818-9FEA-4FFF618A226C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7BC207B-7910-4D92-B102-15CF333F548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5053AA-0BFF-4818-A2FF-331A1F9132FD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49A6F74-27ED-4833-8B23-D0E59E8C9E1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54A433C-80D0-4C87-8CCA-6E91292D45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8958BE3-8C7B-40DC-9CA4-52B68533795F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454A47C9-FFC7-451F-8D34-A167ACFDFD4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504B9E8-456C-4828-B157-D5FE0C96255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D04E453-8E10-48BD-B556-00C08DC1031A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9B9C8C9-1886-4A0B-8BFF-F753F2E1AAC5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166">
              <a:extLst>
                <a:ext uri="{FF2B5EF4-FFF2-40B4-BE49-F238E27FC236}">
                  <a16:creationId xmlns:a16="http://schemas.microsoft.com/office/drawing/2014/main" id="{B750ED0C-289A-4042-A006-648AD033C4EF}"/>
                </a:ext>
              </a:extLst>
            </p:cNvPr>
            <p:cNvGrpSpPr/>
            <p:nvPr/>
          </p:nvGrpSpPr>
          <p:grpSpPr>
            <a:xfrm>
              <a:off x="6426468" y="96827"/>
              <a:ext cx="4000541" cy="855648"/>
              <a:chOff x="4298394" y="3045618"/>
              <a:chExt cx="3591640" cy="768191"/>
            </a:xfrm>
            <a:solidFill>
              <a:schemeClr val="bg1"/>
            </a:solidFill>
          </p:grpSpPr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8724574-9161-4A75-A4BD-D39719BCD1F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5BD29B1E-711F-43F2-8BFA-33A728ED8A77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F33EED04-7588-42FF-934B-E86882AD0ECC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F2E67A8-27F3-45B3-88EC-81916362164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4954B9-D07D-423E-B2E0-83669D9C0A0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27CCE5F1-3C34-4771-BF97-25F919D7054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D9E1B22-B75F-48EE-A8A9-532F76B0A8E9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BF11BCD-F134-417F-B8FA-CBCC9E0D1D90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9DE9CBE-F340-4A51-A894-62FCEE8BCB07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B6AFBFA-2ED5-4013-BF04-EE7FF56C9BA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F3347CF-DBE3-4CDA-B478-AAC7A31AC31F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F2CDDAF-D11F-41F1-BA02-8FF777E9B12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02D585F5-6D8C-4454-A20B-67B432A847F8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D49F772-3505-465F-A63E-64B9406DA65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42531F8-8AAA-47B5-BA56-8ACA1852A11C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84DB7EEC-0746-4F19-A157-93DF59F4626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1732578E-DCEF-4C73-8F1B-B1A00B603AA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9A7F52A-6059-44D0-B752-DAA6EF3A6B2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25B7E0FE-7FA9-4582-9939-C30283374168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39AE861-DAFB-4D5C-B925-5D662262A30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234">
              <a:extLst>
                <a:ext uri="{FF2B5EF4-FFF2-40B4-BE49-F238E27FC236}">
                  <a16:creationId xmlns:a16="http://schemas.microsoft.com/office/drawing/2014/main" id="{1CD6633D-075C-4F2F-8A39-1EB734ED587A}"/>
                </a:ext>
              </a:extLst>
            </p:cNvPr>
            <p:cNvGrpSpPr/>
            <p:nvPr/>
          </p:nvGrpSpPr>
          <p:grpSpPr>
            <a:xfrm>
              <a:off x="5399552" y="412759"/>
              <a:ext cx="5236443" cy="1785631"/>
              <a:chOff x="7533181" y="1351306"/>
              <a:chExt cx="4265296" cy="1454469"/>
            </a:xfrm>
            <a:solidFill>
              <a:schemeClr val="bg1"/>
            </a:solidFill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C7749AE-DB5D-4D28-A812-D4764E4531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8B0957CE-252E-43B9-B05C-E467062431CB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F73D7B8-5FF8-4CDE-863D-912A2F210B87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AD449A4-D004-481D-B64C-6A77AE060BDA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6D652F4-1A3B-4937-9AF1-126236AD03C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E9C6946-5F86-4016-A2FE-B2CD46A04113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166">
              <a:extLst>
                <a:ext uri="{FF2B5EF4-FFF2-40B4-BE49-F238E27FC236}">
                  <a16:creationId xmlns:a16="http://schemas.microsoft.com/office/drawing/2014/main" id="{16769924-464A-4713-8E50-F889EAEB0482}"/>
                </a:ext>
              </a:extLst>
            </p:cNvPr>
            <p:cNvGrpSpPr/>
            <p:nvPr/>
          </p:nvGrpSpPr>
          <p:grpSpPr>
            <a:xfrm>
              <a:off x="6715061" y="5486362"/>
              <a:ext cx="3989135" cy="838142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F0D0BF-1BAC-403F-8842-DA4B0E2C8EA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4C97C16A-C57E-4ACF-BB33-C29236CB1D9E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E7FD0F2D-BF02-4FA4-BDB8-7550CD485520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5E356F91-A046-4658-A7FD-F2AC31372912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476DAF5-069D-4C00-A840-34DB3B13CD34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E095B6E-C018-445C-B521-10101B9EB2E0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35CF749-62F5-4590-833F-3D5B50D50BF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73037C8-9D87-41BE-BFFC-A98AA59E7EB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F8031E0-D780-4201-88C4-C2849C07C0F5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C142BC8-0251-4228-95A2-869175A0064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1793448-6769-4C41-8AE5-A86673B61273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459BE0-EFE2-4E8E-8F82-DF7064C46A55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F07A86B-6139-4348-8FF6-908B10232BF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C7FAF4B-DE86-4FB9-AF72-4C10D6F2F45C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F6B8624-89D7-464B-AE1C-41D54EB168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B2F4526-44D6-44E1-9EFC-430B7689A446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96FF190-45F3-4B82-BFC2-DEF8F0927FF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CEC4CBD-D37E-454E-82F5-747802C394E3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6080FD-BD5F-4E0C-931D-1A3ED123416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51DE0A1-F04D-4DD4-B3E7-39F10EF1FA3F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aphic 3">
              <a:extLst>
                <a:ext uri="{FF2B5EF4-FFF2-40B4-BE49-F238E27FC236}">
                  <a16:creationId xmlns:a16="http://schemas.microsoft.com/office/drawing/2014/main" id="{50E34CD5-1538-47B4-AAC4-343AB14B9407}"/>
                </a:ext>
              </a:extLst>
            </p:cNvPr>
            <p:cNvGrpSpPr/>
            <p:nvPr/>
          </p:nvGrpSpPr>
          <p:grpSpPr>
            <a:xfrm>
              <a:off x="6431104" y="100108"/>
              <a:ext cx="5646335" cy="6696816"/>
              <a:chOff x="5276850" y="2457450"/>
              <a:chExt cx="1638300" cy="1943100"/>
            </a:xfrm>
            <a:solidFill>
              <a:schemeClr val="bg1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4827C85-9F24-4900-A5A8-A6DC177395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753C022-CC16-4A13-B103-DE8E883C9531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BC2CBFE-A3C0-4523-B927-378677B8BFAF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60066E-3E88-46E5-B5C4-DB59F5A115BF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E98CAD-B1F0-4F0E-AD78-B3129B5EB008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076D09-DE40-47F6-A630-8104F500F63A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8E0EF1-A3DD-498D-9BCC-5248316ADFA1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2699DEB-B196-45A1-A368-05F26D43C5A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491B135-0B92-4A7C-8310-5AD5749322F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452CBC5-B271-4EE8-BF21-740E071823D2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9DF2757-51DB-4C1D-82E7-961BE88C3271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4A040CE-3211-4823-9E68-116FD299554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5A3937F4-748F-463A-B62A-9B6B8E0976C8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C2D26E9-272A-4C41-9A6C-00DB2ED1F237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6D91168-6D2F-4D74-A952-4463E2860747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3289C10-AD3E-408E-83BA-A1BC2D2524B2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E15CBFB-EA18-4496-BE16-A2E64A58AA0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2EC83D-6423-4E8F-ACCD-756F84264614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C46467-47E8-4BC2-907C-D6376655D76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1CC970F-15DF-4F7B-BCC3-7AB754F2BC16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8829EFE-A102-422C-9FAE-CF36F9411FAE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3B7972-0898-4F79-9F51-AA6861F6CA77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862E863-B809-4F81-8290-7C3A675BD787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CA0963B-45D4-44DB-BBBC-4F5DF5BFD998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BB13771-CCF4-4004-AAF6-85727B077BFD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F24E680-18A4-4925-BC59-39C73604E2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0DDB656-FBB0-4FDA-A39F-728C6A4BC8F6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267DF7-82BD-4AFD-8086-A63A210B3762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AE660CE-C5BD-42EF-B27C-49E439E1FC8F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71982C4-8F12-4D9D-8B7E-4747C775CF8A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1A67460-9BE0-41D6-9B22-5BD527E6661C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F69A2F6C-CDB9-403F-927F-BBEAC902E71C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731CD3B-6859-477C-9486-7C654D947ACB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47258F6-A7E9-4D60-B1EE-B9B0F2C6366B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791F520-FBDC-4064-BD86-98167E100676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2BF75AB0-2E21-4C35-A0B7-73202F7B38A8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6A23C8D-F262-44CC-A1DB-9A4BC902DE30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41364F5-86D7-4602-9045-D9EB5015661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B64F400-E76C-46E6-98FF-54F7399FBD31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994CD39-D137-4F6D-BD90-D9596E88077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D5DBF1-2D27-499C-9524-87285968AFEE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FECE3C-C112-407F-ADB5-B0EEF0D1315E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16DFDDF-94AA-451D-840A-996F7C0971CD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F18C520-BD5D-4E7A-BAB8-C54A483DDE6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BF1E186-61E4-408B-89EB-2CBB9C6D1F8A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CFE5379-A144-4287-B035-FEA2ED11A8BB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97F9E09-288E-4D55-A46A-06519760ED9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F4138DC-C73B-4C62-9742-D030D3596E1D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03182F1-DBBC-4C84-8717-E165E77BE45C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99CEEDA-A3DB-4D07-8CF4-4EE1AFBF7F8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A72E71C-E691-4092-8734-6B8414623E18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F40D4F3-A699-4842-94D6-593102EFE948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D864144-2DDC-42E9-8E10-9F1F5CA697F8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A1A4DF-37A6-43A1-BA9F-7EFFC3E403E9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CFE63D07-C9C6-4D6C-A00B-E784F6F245A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254B192-995F-4D1F-B120-D8EB3C71BB64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2097350-CF47-4B38-A090-D326DBCC38CF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2DD6CE69-64BA-40FD-A7BD-FF1E3492750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673D180-916B-4C94-804D-3BDF2DC66E76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BB06668-C6A6-4504-A334-1F8600BBBD9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C22D822-DD0F-4A30-9B52-2EF5F951B167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117634-8D28-4F9A-8C99-E6DB3CDCE3F2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CF1EF79-C1F1-4C9E-B817-4B83E5566348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BA87A73F-8794-4D1B-B1DE-0FC9D3997F72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B6F76E0-A219-40BE-9F3C-E2EF46CF5F37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522727F-DEAA-42C5-9298-F8647CCD3D1A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16560F2-5B68-4BA8-9304-5C2848880CEE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56035D6-08AE-40A6-9556-BDAFAC158CC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37CD0DD-28C7-40E5-A0A8-613AC3E2AFA9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26C7D56-3578-4C1B-B092-89643210F85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033A1114-4C13-4F2B-8DD1-A5EB52739306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FA8663A-157C-4059-9152-6761FDF21AEC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CB31553-F0B4-4AC2-B75B-D3F6CD7C506C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F20BF26-70E7-4BF3-98E5-C3B240D4E467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A297DE4-1132-4D8D-9E9C-EBEE0D69E51C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747521A-B145-4861-BB8D-9E295E04C0B1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022B39A1-6ACA-43DA-A66B-38CEE1FF3BF9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4E9BE96-2BBD-449A-8FB5-0937F43383D5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D2D3213-2908-4806-82E9-3BCDAC62FE6D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F38F479-96E2-4A4C-98FE-B09DF54D892D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1F0846-6ABA-47EE-8398-62738039AB22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F1E3290-6A5E-4362-BEF5-2D3D9A47048A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4B37DB7F-2668-45F1-9CF9-885994D3886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990E9F2-6D2C-4717-A3EF-1BFB0A312549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E373849-29E2-460A-A367-02D7B42F8413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3370E49B-0D55-4E60-A04E-DA66CC6DFE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2C34E57-5B92-47A2-B9F0-7D4FA2BB679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38FBE5E8-FD5F-465F-874A-3BD49EC8E4E3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6ABD3B61-66C3-4E74-842F-E787DF9131D6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B51987-35AA-4754-AD11-82CEBFEDF3D7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540CA820-0F60-47A8-BFB9-CA49656589B6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B3CE679-F512-47A2-840C-6EF7EF233775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777314DD-0AB2-4AA0-825A-3E8AF4E87B03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8E33AF1-A709-4DB4-B5A7-378C663BA269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4AE3F5C-F315-40DA-8A0C-CD8F79A884F1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3ACF955-CB52-4F6F-A12E-E5D86BE9D22F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78491B51-896D-4736-83C8-D51B99C381D3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0DE1BA76-F977-4888-8DB9-C347B1665918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55D2F3A-8E18-4DFB-B39A-91066A795381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C8F3C86-E764-4F11-9052-050F22CCF113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C20636C-EC4D-439B-BC6A-3D60A53F96ED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EDEDB7C-23E8-4C18-ABB8-42E3A8891DAB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111917E-4622-449B-BF7C-7CC007E62798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86617A-C682-495B-97E1-9011EEE24E1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C0B5CCCA-5A7F-4E17-931D-096DCB41F1FD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3408AD7-3304-4134-B7FE-FB23F87E3EBC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AC32479-8D6C-47D7-8DFD-D4DE8E527F02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DAD9C1B-6738-4A07-96ED-DE0CB1A8F61C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E4D29AB1-CA8D-40A0-9BAA-A8BFD60E0238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E731D6E-527A-45B9-BB15-F955349286D1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8D3C16F-65C7-44D6-8D44-4ADE71304993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F0A647-D6A2-4C87-A83C-4FDDD84CBBE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66B7E95C-77FF-41F2-B4F1-89DFB5D4A96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A51D3A72-4F6B-4E43-8E64-80BE1884AF84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B7AF692-3455-4BBD-BDF1-33D22F7D1EFC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336DD38E-04AA-478C-8E46-B641DC6D1DC3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D30117E-AD25-4453-8373-44EE92A4BF05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28351072-F5EC-4A68-B60D-CBFBF7D8D4F2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F64FE24-BF34-4A8E-A28D-BD0C495B8CC1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4D236D1-23BB-490D-8D39-4B6B8B884F5B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E0A92FEF-B002-4E23-9FDA-51280F76DEB9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CA4181A-FF1B-4D59-8A4D-1B8DBD565C2C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3FAA2C2-E986-41C7-B925-900D890F13B9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5DECD03-B711-421D-8AAF-868B75A5F9A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C02E529-A06C-4A6B-A15E-A39535290171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6409F2D4-BA2D-47E6-B7CA-CB0829DAE39D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B354D5E-E311-423F-973F-65291ECF2161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166">
              <a:extLst>
                <a:ext uri="{FF2B5EF4-FFF2-40B4-BE49-F238E27FC236}">
                  <a16:creationId xmlns:a16="http://schemas.microsoft.com/office/drawing/2014/main" id="{74AA5A7E-3071-4529-8419-E735F24C903B}"/>
                </a:ext>
              </a:extLst>
            </p:cNvPr>
            <p:cNvGrpSpPr/>
            <p:nvPr/>
          </p:nvGrpSpPr>
          <p:grpSpPr>
            <a:xfrm>
              <a:off x="5052311" y="4171348"/>
              <a:ext cx="5032531" cy="1057366"/>
              <a:chOff x="4305300" y="3052762"/>
              <a:chExt cx="3581400" cy="752475"/>
            </a:xfrm>
            <a:solidFill>
              <a:schemeClr val="bg1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F8DA59A-4D3D-483D-851E-20F3439558AD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3B6F978-6241-48F7-AD77-547C4300EB5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F07AD39-36BB-42ED-80C5-E99AF70CB79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E2D0023-3E1D-4B8B-9E6E-31E8D0373A3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CD39220-19B6-4469-A62D-03D3CA0C4C8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E209FAF-FE80-4178-B319-3C119A9D563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7848517B-A75F-4431-BFDE-F38E41C4229B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77198BAB-EDC0-4CBA-BBA2-F06584E2857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F63D475-BF3A-4D00-9C15-40113846E61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8E4AF63-2EC3-4859-9A8A-D8B8B3BB2CE1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531783A-5E48-4BA9-B715-F4ED9558FAB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A8D700BB-E751-48DA-8AB8-914B3CD8E41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89BF9FB-7483-4A69-AA49-A35A6D3C5FAE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5152BDF-1BEB-4150-8993-9317915EA6B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C7971C53-AABC-4071-B599-F09FEC77B27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3A78273-7BDD-4C8C-B817-C7279EDDFFF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A4907EC0-58F4-453F-8DF4-09584F491C5C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8776D23D-4F47-4257-A697-32F36CE05B86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FCB0B76-FAC5-4775-AE50-CF8A5E580541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B39CFCF1-BF3A-45CC-8CA6-E6F4EF69F04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870A18D5-D299-49B3-8FD2-35CB98B524C7}"/>
              </a:ext>
            </a:extLst>
          </p:cNvPr>
          <p:cNvSpPr txBox="1"/>
          <p:nvPr/>
        </p:nvSpPr>
        <p:spPr>
          <a:xfrm>
            <a:off x="8895460" y="3049985"/>
            <a:ext cx="2291335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800" dirty="0">
                <a:solidFill>
                  <a:schemeClr val="accent1"/>
                </a:solidFill>
                <a:cs typeface="Arial" pitchFamily="34" charset="0"/>
              </a:rPr>
              <a:t>for your Presentation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85DD160A-C05E-48FF-928C-F1ED840FB0B3}"/>
              </a:ext>
            </a:extLst>
          </p:cNvPr>
          <p:cNvSpPr/>
          <p:nvPr/>
        </p:nvSpPr>
        <p:spPr>
          <a:xfrm>
            <a:off x="734571" y="846659"/>
            <a:ext cx="4001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dirty="0">
                <a:solidFill>
                  <a:schemeClr val="bg1"/>
                </a:solidFill>
              </a:rPr>
              <a:t>ARTIFICIAL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46BB677F-6367-47F0-A32E-7824E4D9C199}"/>
              </a:ext>
            </a:extLst>
          </p:cNvPr>
          <p:cNvSpPr/>
          <p:nvPr/>
        </p:nvSpPr>
        <p:spPr>
          <a:xfrm>
            <a:off x="734571" y="1467077"/>
            <a:ext cx="4001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3600" dirty="0">
                <a:solidFill>
                  <a:schemeClr val="bg1"/>
                </a:solidFill>
              </a:rPr>
              <a:t>INTELLIGENCE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E9B7B593-D656-452E-AFE4-89D6370C70F6}"/>
              </a:ext>
            </a:extLst>
          </p:cNvPr>
          <p:cNvSpPr/>
          <p:nvPr/>
        </p:nvSpPr>
        <p:spPr>
          <a:xfrm>
            <a:off x="678094" y="2166926"/>
            <a:ext cx="411480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13F980AF-3FE0-41DA-97CA-3D908B4FB798}"/>
              </a:ext>
            </a:extLst>
          </p:cNvPr>
          <p:cNvSpPr txBox="1"/>
          <p:nvPr/>
        </p:nvSpPr>
        <p:spPr>
          <a:xfrm>
            <a:off x="734571" y="2467590"/>
            <a:ext cx="374015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Awesome </a:t>
            </a:r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r>
              <a:rPr lang="en-US" altLang="ko-KR" sz="2000" b="1" dirty="0" err="1">
                <a:solidFill>
                  <a:schemeClr val="bg1"/>
                </a:solidFill>
                <a:cs typeface="Arial" pitchFamily="34" charset="0"/>
              </a:rPr>
              <a:t>ith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2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llppt.com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74C795-9882-4BD3-AA8A-89B346E39665}"/>
              </a:ext>
            </a:extLst>
          </p:cNvPr>
          <p:cNvSpPr txBox="1"/>
          <p:nvPr/>
        </p:nvSpPr>
        <p:spPr>
          <a:xfrm>
            <a:off x="734571" y="3432281"/>
            <a:ext cx="386795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391035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00CB9BB-EB83-C649-B966-365FAE1937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0" y="927100"/>
            <a:ext cx="7502293" cy="508493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0E4C5D-1C55-4547-A923-25E74E1AB570}"/>
              </a:ext>
            </a:extLst>
          </p:cNvPr>
          <p:cNvSpPr txBox="1"/>
          <p:nvPr/>
        </p:nvSpPr>
        <p:spPr>
          <a:xfrm>
            <a:off x="7690863" y="2328945"/>
            <a:ext cx="379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Deep neural networks are overparameterized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Some of the weights could be removed without performance loss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3939716" y="175680"/>
            <a:ext cx="5839284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Pruning – The Basics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3B3A6-349A-F543-BAF9-A3CACAE19717}"/>
              </a:ext>
            </a:extLst>
          </p:cNvPr>
          <p:cNvSpPr txBox="1"/>
          <p:nvPr/>
        </p:nvSpPr>
        <p:spPr>
          <a:xfrm>
            <a:off x="7881584" y="3176793"/>
            <a:ext cx="4012916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How?</a:t>
            </a:r>
            <a:endParaRPr lang="sv-SE" altLang="ko-KR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many different approaches, but basically: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EB7CC7-F19A-C249-AE44-426507727F7C}"/>
              </a:ext>
            </a:extLst>
          </p:cNvPr>
          <p:cNvSpPr txBox="1"/>
          <p:nvPr/>
        </p:nvSpPr>
        <p:spPr>
          <a:xfrm>
            <a:off x="7690863" y="3886140"/>
            <a:ext cx="379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Train network until it reaches desired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Identify least important parameters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Remove these and test performance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BD1D1-008C-E240-96E0-13D5E161E8D8}"/>
              </a:ext>
            </a:extLst>
          </p:cNvPr>
          <p:cNvSpPr txBox="1"/>
          <p:nvPr/>
        </p:nvSpPr>
        <p:spPr>
          <a:xfrm>
            <a:off x="7881584" y="1601277"/>
            <a:ext cx="4012916" cy="55399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DFF2E-24DE-CA4C-9B82-43045D838B0A}"/>
              </a:ext>
            </a:extLst>
          </p:cNvPr>
          <p:cNvSpPr txBox="1"/>
          <p:nvPr/>
        </p:nvSpPr>
        <p:spPr>
          <a:xfrm>
            <a:off x="7924800" y="4851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4A0E22-F2D2-C144-ABEC-6938757D9EAF}"/>
              </a:ext>
            </a:extLst>
          </p:cNvPr>
          <p:cNvSpPr txBox="1"/>
          <p:nvPr/>
        </p:nvSpPr>
        <p:spPr>
          <a:xfrm>
            <a:off x="7881584" y="4718256"/>
            <a:ext cx="4012916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sv-SE" altLang="ko-KR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Studies consistently find that parameter count can be reduced by as much as 90%, without compromising test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910642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FC2F1AF-DA7C-44EB-8C9A-77DAB73A32DC}"/>
              </a:ext>
            </a:extLst>
          </p:cNvPr>
          <p:cNvSpPr txBox="1"/>
          <p:nvPr/>
        </p:nvSpPr>
        <p:spPr>
          <a:xfrm>
            <a:off x="877033" y="2051669"/>
            <a:ext cx="8994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C89D10-E952-4E98-9B83-E4C3194F7CE0}"/>
              </a:ext>
            </a:extLst>
          </p:cNvPr>
          <p:cNvSpPr txBox="1"/>
          <p:nvPr/>
        </p:nvSpPr>
        <p:spPr>
          <a:xfrm>
            <a:off x="1371327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590B48-9978-4CFD-938B-DEA09289718A}"/>
              </a:ext>
            </a:extLst>
          </p:cNvPr>
          <p:cNvSpPr txBox="1"/>
          <p:nvPr/>
        </p:nvSpPr>
        <p:spPr>
          <a:xfrm>
            <a:off x="4060168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37C1CAD-B683-402F-AD5E-6061FBF2AB29}"/>
              </a:ext>
            </a:extLst>
          </p:cNvPr>
          <p:cNvSpPr txBox="1"/>
          <p:nvPr/>
        </p:nvSpPr>
        <p:spPr>
          <a:xfrm>
            <a:off x="6749009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A23B37-6AAC-41AA-B034-ECAA40FA0055}"/>
              </a:ext>
            </a:extLst>
          </p:cNvPr>
          <p:cNvSpPr txBox="1"/>
          <p:nvPr/>
        </p:nvSpPr>
        <p:spPr>
          <a:xfrm>
            <a:off x="9437850" y="565759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511B0989-8B33-4FD0-A2D5-408E4595D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059919"/>
              </p:ext>
            </p:extLst>
          </p:nvPr>
        </p:nvGraphicFramePr>
        <p:xfrm>
          <a:off x="1086253" y="3147645"/>
          <a:ext cx="1938301" cy="255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5" name="Chart 64">
            <a:extLst>
              <a:ext uri="{FF2B5EF4-FFF2-40B4-BE49-F238E27FC236}">
                <a16:creationId xmlns:a16="http://schemas.microsoft.com/office/drawing/2014/main" id="{A6FE243B-CD29-4EAD-AF07-78D17326C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3648876"/>
              </p:ext>
            </p:extLst>
          </p:nvPr>
        </p:nvGraphicFramePr>
        <p:xfrm>
          <a:off x="3781913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41486546-AE7D-4CDB-9EC6-1F7A3C1DD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145420"/>
              </p:ext>
            </p:extLst>
          </p:nvPr>
        </p:nvGraphicFramePr>
        <p:xfrm>
          <a:off x="6477523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293BD230-073C-4A94-A2F3-91D1C62EC1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557218"/>
              </p:ext>
            </p:extLst>
          </p:nvPr>
        </p:nvGraphicFramePr>
        <p:xfrm>
          <a:off x="9167926" y="3143852"/>
          <a:ext cx="1908000" cy="256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77032" y="604536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339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9A0E3-9454-4671-B8CA-23F7EF354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1DCE6-4FD3-4D5A-85D4-310ACB3B49FE}"/>
              </a:ext>
            </a:extLst>
          </p:cNvPr>
          <p:cNvSpPr txBox="1"/>
          <p:nvPr/>
        </p:nvSpPr>
        <p:spPr>
          <a:xfrm>
            <a:off x="1116212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0554CC-AA58-4AED-9B24-1E5039577CEE}"/>
              </a:ext>
            </a:extLst>
          </p:cNvPr>
          <p:cNvSpPr txBox="1"/>
          <p:nvPr/>
        </p:nvSpPr>
        <p:spPr>
          <a:xfrm>
            <a:off x="3794935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REGULER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9FBEDA-5402-40D6-BD6A-953CE645EFD6}"/>
              </a:ext>
            </a:extLst>
          </p:cNvPr>
          <p:cNvSpPr txBox="1"/>
          <p:nvPr/>
        </p:nvSpPr>
        <p:spPr>
          <a:xfrm>
            <a:off x="6473658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7357B2-92F5-4DA7-9991-944B8326F016}"/>
              </a:ext>
            </a:extLst>
          </p:cNvPr>
          <p:cNvSpPr txBox="1"/>
          <p:nvPr/>
        </p:nvSpPr>
        <p:spPr>
          <a:xfrm>
            <a:off x="9152381" y="1824631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ULTIMATE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2A32F6D4-037D-4C11-AD2D-599ECDE74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153534"/>
              </p:ext>
            </p:extLst>
          </p:nvPr>
        </p:nvGraphicFramePr>
        <p:xfrm>
          <a:off x="923076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타원 5">
            <a:extLst>
              <a:ext uri="{FF2B5EF4-FFF2-40B4-BE49-F238E27FC236}">
                <a16:creationId xmlns:a16="http://schemas.microsoft.com/office/drawing/2014/main" id="{F727C182-0A1B-4B14-A3A9-1418D8DAEDC7}"/>
              </a:ext>
            </a:extLst>
          </p:cNvPr>
          <p:cNvSpPr/>
          <p:nvPr/>
        </p:nvSpPr>
        <p:spPr>
          <a:xfrm>
            <a:off x="1440040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37</a:t>
            </a:r>
            <a:endParaRPr lang="ko-KR" altLang="en-US" sz="4000" dirty="0"/>
          </a:p>
        </p:txBody>
      </p:sp>
      <p:graphicFrame>
        <p:nvGraphicFramePr>
          <p:cNvPr id="28" name="Table 3">
            <a:extLst>
              <a:ext uri="{FF2B5EF4-FFF2-40B4-BE49-F238E27FC236}">
                <a16:creationId xmlns:a16="http://schemas.microsoft.com/office/drawing/2014/main" id="{A02E6720-7367-4A10-A04F-C7842D4BF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97301"/>
              </p:ext>
            </p:extLst>
          </p:nvPr>
        </p:nvGraphicFramePr>
        <p:xfrm>
          <a:off x="3598868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타원 5">
            <a:extLst>
              <a:ext uri="{FF2B5EF4-FFF2-40B4-BE49-F238E27FC236}">
                <a16:creationId xmlns:a16="http://schemas.microsoft.com/office/drawing/2014/main" id="{C007AAA6-192F-4F91-AD14-B18A18007BD6}"/>
              </a:ext>
            </a:extLst>
          </p:cNvPr>
          <p:cNvSpPr/>
          <p:nvPr/>
        </p:nvSpPr>
        <p:spPr>
          <a:xfrm>
            <a:off x="4115832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48</a:t>
            </a:r>
            <a:endParaRPr lang="ko-KR" altLang="en-US" sz="4000" dirty="0"/>
          </a:p>
        </p:txBody>
      </p:sp>
      <p:graphicFrame>
        <p:nvGraphicFramePr>
          <p:cNvPr id="30" name="Table 3">
            <a:extLst>
              <a:ext uri="{FF2B5EF4-FFF2-40B4-BE49-F238E27FC236}">
                <a16:creationId xmlns:a16="http://schemas.microsoft.com/office/drawing/2014/main" id="{1286CBDB-548A-4842-AB68-1A2C827CA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255650"/>
              </p:ext>
            </p:extLst>
          </p:nvPr>
        </p:nvGraphicFramePr>
        <p:xfrm>
          <a:off x="6274660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" name="타원 5">
            <a:extLst>
              <a:ext uri="{FF2B5EF4-FFF2-40B4-BE49-F238E27FC236}">
                <a16:creationId xmlns:a16="http://schemas.microsoft.com/office/drawing/2014/main" id="{C224D24A-7912-4EC1-81BE-7CC2264188E8}"/>
              </a:ext>
            </a:extLst>
          </p:cNvPr>
          <p:cNvSpPr/>
          <p:nvPr/>
        </p:nvSpPr>
        <p:spPr>
          <a:xfrm>
            <a:off x="6791624" y="2575620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65</a:t>
            </a:r>
            <a:endParaRPr lang="ko-KR" altLang="en-US" sz="4000" dirty="0"/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A12A1A72-9B2D-4863-B80E-AB4C41B6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96891"/>
              </p:ext>
            </p:extLst>
          </p:nvPr>
        </p:nvGraphicFramePr>
        <p:xfrm>
          <a:off x="8950452" y="2381442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타원 5">
            <a:extLst>
              <a:ext uri="{FF2B5EF4-FFF2-40B4-BE49-F238E27FC236}">
                <a16:creationId xmlns:a16="http://schemas.microsoft.com/office/drawing/2014/main" id="{497F4154-3D3C-45B6-B18F-CC64FBE5D00D}"/>
              </a:ext>
            </a:extLst>
          </p:cNvPr>
          <p:cNvSpPr/>
          <p:nvPr/>
        </p:nvSpPr>
        <p:spPr>
          <a:xfrm>
            <a:off x="9467416" y="2575620"/>
            <a:ext cx="131414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99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13194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938366" y="452673"/>
            <a:ext cx="415873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Neural Network Pruning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B1DE5-B531-494D-96CB-47E2D24FD033}"/>
              </a:ext>
            </a:extLst>
          </p:cNvPr>
          <p:cNvSpPr txBox="1"/>
          <p:nvPr/>
        </p:nvSpPr>
        <p:spPr>
          <a:xfrm>
            <a:off x="6955517" y="4105632"/>
            <a:ext cx="4117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Placeholder 3" descr="A person holding a flower&#10;&#10;Description automatically generated">
            <a:extLst>
              <a:ext uri="{FF2B5EF4-FFF2-40B4-BE49-F238E27FC236}">
                <a16:creationId xmlns:a16="http://schemas.microsoft.com/office/drawing/2014/main" id="{80943410-1F9E-DB4F-BF37-477F396EE7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9" r="16749"/>
          <a:stretch>
            <a:fillRect/>
          </a:stretch>
        </p:blipFill>
        <p:spPr>
          <a:solidFill>
            <a:schemeClr val="bg1">
              <a:lumMod val="95000"/>
            </a:schemeClr>
          </a:solidFill>
        </p:spPr>
      </p:pic>
      <p:pic>
        <p:nvPicPr>
          <p:cNvPr id="3" name="Picture Placeholder 2" descr="A group of people in a room&#10;&#10;Description automatically generated">
            <a:extLst>
              <a:ext uri="{FF2B5EF4-FFF2-40B4-BE49-F238E27FC236}">
                <a16:creationId xmlns:a16="http://schemas.microsoft.com/office/drawing/2014/main" id="{4B2FC538-7BDE-EF4A-96A6-CB4767576B62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3" r="19793"/>
          <a:stretch>
            <a:fillRect/>
          </a:stretch>
        </p:blipFill>
        <p:spPr>
          <a:xfrm>
            <a:off x="9140825" y="650875"/>
            <a:ext cx="2592388" cy="2590800"/>
          </a:xfr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B4857C-E690-4914-BDF0-D0A5C9BEDB57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043830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C8DA546-7637-458F-9AF3-2C3E84329F8E}"/>
              </a:ext>
            </a:extLst>
          </p:cNvPr>
          <p:cNvSpPr txBox="1"/>
          <p:nvPr/>
        </p:nvSpPr>
        <p:spPr>
          <a:xfrm>
            <a:off x="8609138" y="2008528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066C953-8E78-4339-99A6-4604FBCACA2A}"/>
              </a:ext>
            </a:extLst>
          </p:cNvPr>
          <p:cNvSpPr txBox="1"/>
          <p:nvPr/>
        </p:nvSpPr>
        <p:spPr>
          <a:xfrm>
            <a:off x="8609138" y="3389630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0C0347D-20FF-4740-A892-8E4532750AF5}"/>
              </a:ext>
            </a:extLst>
          </p:cNvPr>
          <p:cNvSpPr txBox="1"/>
          <p:nvPr/>
        </p:nvSpPr>
        <p:spPr>
          <a:xfrm>
            <a:off x="8609138" y="4770733"/>
            <a:ext cx="271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F70C98-BDC8-4A38-B4DE-48ED99962DE3}"/>
              </a:ext>
            </a:extLst>
          </p:cNvPr>
          <p:cNvSpPr txBox="1"/>
          <p:nvPr/>
        </p:nvSpPr>
        <p:spPr>
          <a:xfrm>
            <a:off x="867509" y="2008528"/>
            <a:ext cx="27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Winning lottery tickets are faster to train and give better results than reinitializing weights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B3C26FD-598C-4DE1-BBED-92661B32B328}"/>
              </a:ext>
            </a:extLst>
          </p:cNvPr>
          <p:cNvSpPr txBox="1"/>
          <p:nvPr/>
        </p:nvSpPr>
        <p:spPr>
          <a:xfrm>
            <a:off x="867509" y="4770733"/>
            <a:ext cx="2730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CDF7A2C-EEA0-4662-98AD-EE45F7ED54F5}"/>
              </a:ext>
            </a:extLst>
          </p:cNvPr>
          <p:cNvSpPr/>
          <p:nvPr/>
        </p:nvSpPr>
        <p:spPr>
          <a:xfrm>
            <a:off x="7680620" y="202680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4B5F07D-D028-459B-9B1B-A98877943613}"/>
              </a:ext>
            </a:extLst>
          </p:cNvPr>
          <p:cNvSpPr/>
          <p:nvPr/>
        </p:nvSpPr>
        <p:spPr>
          <a:xfrm>
            <a:off x="7680620" y="341742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06D285E-B491-4182-BDED-0DA094A78E24}"/>
              </a:ext>
            </a:extLst>
          </p:cNvPr>
          <p:cNvSpPr/>
          <p:nvPr/>
        </p:nvSpPr>
        <p:spPr>
          <a:xfrm>
            <a:off x="7680620" y="4836352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5D670B-8B7D-4FB2-BBA7-F568EB53A013}"/>
              </a:ext>
            </a:extLst>
          </p:cNvPr>
          <p:cNvSpPr/>
          <p:nvPr/>
        </p:nvSpPr>
        <p:spPr>
          <a:xfrm>
            <a:off x="3733556" y="2035114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639E2A1-D675-41D2-B395-0DD759AE87E8}"/>
              </a:ext>
            </a:extLst>
          </p:cNvPr>
          <p:cNvSpPr/>
          <p:nvPr/>
        </p:nvSpPr>
        <p:spPr>
          <a:xfrm>
            <a:off x="3733556" y="3403340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EEFF939-6B58-47BF-88B9-ABF1F8F190E8}"/>
              </a:ext>
            </a:extLst>
          </p:cNvPr>
          <p:cNvSpPr/>
          <p:nvPr/>
        </p:nvSpPr>
        <p:spPr>
          <a:xfrm>
            <a:off x="3733556" y="4799868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5274528" y="2964521"/>
            <a:ext cx="1669479" cy="1669479"/>
            <a:chOff x="3807530" y="2946763"/>
            <a:chExt cx="1512168" cy="15121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4AF8747-ECF0-4502-B583-F2978D7887B4}"/>
              </a:ext>
            </a:extLst>
          </p:cNvPr>
          <p:cNvCxnSpPr>
            <a:cxnSpLocks/>
            <a:stCxn id="103" idx="6"/>
            <a:endCxn id="108" idx="1"/>
          </p:cNvCxnSpPr>
          <p:nvPr/>
        </p:nvCxnSpPr>
        <p:spPr>
          <a:xfrm>
            <a:off x="4511382" y="2424027"/>
            <a:ext cx="1007636" cy="7849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B16BBE-209D-42A4-B442-E35A6CAFEB93}"/>
              </a:ext>
            </a:extLst>
          </p:cNvPr>
          <p:cNvCxnSpPr>
            <a:cxnSpLocks/>
            <a:stCxn id="104" idx="6"/>
            <a:endCxn id="108" idx="2"/>
          </p:cNvCxnSpPr>
          <p:nvPr/>
        </p:nvCxnSpPr>
        <p:spPr>
          <a:xfrm>
            <a:off x="4511382" y="3792251"/>
            <a:ext cx="763146" cy="7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A780DBB-7D41-4369-A581-1B1D319CB831}"/>
              </a:ext>
            </a:extLst>
          </p:cNvPr>
          <p:cNvCxnSpPr>
            <a:cxnSpLocks/>
            <a:stCxn id="105" idx="6"/>
            <a:endCxn id="108" idx="3"/>
          </p:cNvCxnSpPr>
          <p:nvPr/>
        </p:nvCxnSpPr>
        <p:spPr>
          <a:xfrm flipV="1">
            <a:off x="4511382" y="4389509"/>
            <a:ext cx="1007636" cy="7992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05623FD-3D86-4389-A21A-313DE4B6F4CB}"/>
              </a:ext>
            </a:extLst>
          </p:cNvPr>
          <p:cNvCxnSpPr>
            <a:cxnSpLocks/>
            <a:stCxn id="102" idx="2"/>
            <a:endCxn id="108" idx="5"/>
          </p:cNvCxnSpPr>
          <p:nvPr/>
        </p:nvCxnSpPr>
        <p:spPr>
          <a:xfrm flipH="1" flipV="1">
            <a:off x="6699518" y="4389510"/>
            <a:ext cx="981102" cy="835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FA0363-6792-4877-ABD7-6E155E4046E9}"/>
              </a:ext>
            </a:extLst>
          </p:cNvPr>
          <p:cNvCxnSpPr>
            <a:cxnSpLocks/>
            <a:stCxn id="101" idx="2"/>
            <a:endCxn id="108" idx="6"/>
          </p:cNvCxnSpPr>
          <p:nvPr/>
        </p:nvCxnSpPr>
        <p:spPr>
          <a:xfrm flipH="1" flipV="1">
            <a:off x="6944007" y="3799260"/>
            <a:ext cx="736612" cy="7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2B003FE-1BCF-489C-925C-FAEF86D90179}"/>
              </a:ext>
            </a:extLst>
          </p:cNvPr>
          <p:cNvCxnSpPr>
            <a:cxnSpLocks/>
            <a:stCxn id="100" idx="2"/>
            <a:endCxn id="108" idx="7"/>
          </p:cNvCxnSpPr>
          <p:nvPr/>
        </p:nvCxnSpPr>
        <p:spPr>
          <a:xfrm flipH="1">
            <a:off x="6699518" y="2415717"/>
            <a:ext cx="981102" cy="79329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5409202" y="3550308"/>
            <a:ext cx="14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TAKE-HOME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TMESSAGE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grpSp>
        <p:nvGrpSpPr>
          <p:cNvPr id="116" name="Group 15">
            <a:extLst>
              <a:ext uri="{FF2B5EF4-FFF2-40B4-BE49-F238E27FC236}">
                <a16:creationId xmlns:a16="http://schemas.microsoft.com/office/drawing/2014/main" id="{11237D0E-FCA9-4863-89BF-39949E0B4EC3}"/>
              </a:ext>
            </a:extLst>
          </p:cNvPr>
          <p:cNvGrpSpPr/>
          <p:nvPr/>
        </p:nvGrpSpPr>
        <p:grpSpPr>
          <a:xfrm>
            <a:off x="4824946" y="5419257"/>
            <a:ext cx="2542108" cy="835307"/>
            <a:chOff x="5328220" y="3089998"/>
            <a:chExt cx="1379637" cy="835307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505D9FC-6123-4B63-BEC9-0DA1C081886E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B99C59D-38E6-4A33-A9FA-2CFAEDD464BA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Rectangle 30">
            <a:extLst>
              <a:ext uri="{FF2B5EF4-FFF2-40B4-BE49-F238E27FC236}">
                <a16:creationId xmlns:a16="http://schemas.microsoft.com/office/drawing/2014/main" id="{2A47F3C4-CF8D-45BB-9BC0-8F7F3CA10E3E}"/>
              </a:ext>
            </a:extLst>
          </p:cNvPr>
          <p:cNvSpPr/>
          <p:nvPr/>
        </p:nvSpPr>
        <p:spPr>
          <a:xfrm>
            <a:off x="3976436" y="503064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0" name="Frame 17">
            <a:extLst>
              <a:ext uri="{FF2B5EF4-FFF2-40B4-BE49-F238E27FC236}">
                <a16:creationId xmlns:a16="http://schemas.microsoft.com/office/drawing/2014/main" id="{ADBC3508-69E5-45F6-A48E-9B974B5CEA07}"/>
              </a:ext>
            </a:extLst>
          </p:cNvPr>
          <p:cNvSpPr/>
          <p:nvPr/>
        </p:nvSpPr>
        <p:spPr>
          <a:xfrm>
            <a:off x="3969122" y="226210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25">
            <a:extLst>
              <a:ext uri="{FF2B5EF4-FFF2-40B4-BE49-F238E27FC236}">
                <a16:creationId xmlns:a16="http://schemas.microsoft.com/office/drawing/2014/main" id="{060F5C2A-47F2-4B69-BBE2-4CE32C45493E}"/>
              </a:ext>
            </a:extLst>
          </p:cNvPr>
          <p:cNvSpPr/>
          <p:nvPr/>
        </p:nvSpPr>
        <p:spPr>
          <a:xfrm>
            <a:off x="7876754" y="226117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Donut 39">
            <a:extLst>
              <a:ext uri="{FF2B5EF4-FFF2-40B4-BE49-F238E27FC236}">
                <a16:creationId xmlns:a16="http://schemas.microsoft.com/office/drawing/2014/main" id="{B4EB1CC5-CD98-4F7E-9D0C-8BC16F0B6BC0}"/>
              </a:ext>
            </a:extLst>
          </p:cNvPr>
          <p:cNvSpPr/>
          <p:nvPr/>
        </p:nvSpPr>
        <p:spPr>
          <a:xfrm>
            <a:off x="7871882" y="3610846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3" name="Trapezoid 22">
            <a:extLst>
              <a:ext uri="{FF2B5EF4-FFF2-40B4-BE49-F238E27FC236}">
                <a16:creationId xmlns:a16="http://schemas.microsoft.com/office/drawing/2014/main" id="{AEC77BBE-1CB3-428C-BAB7-B807B024431F}"/>
              </a:ext>
            </a:extLst>
          </p:cNvPr>
          <p:cNvSpPr>
            <a:spLocks noChangeAspect="1"/>
          </p:cNvSpPr>
          <p:nvPr/>
        </p:nvSpPr>
        <p:spPr>
          <a:xfrm>
            <a:off x="7858008" y="5110888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4" name="Freeform 53">
            <a:extLst>
              <a:ext uri="{FF2B5EF4-FFF2-40B4-BE49-F238E27FC236}">
                <a16:creationId xmlns:a16="http://schemas.microsoft.com/office/drawing/2014/main" id="{FE07BEE4-0B59-4D06-8B24-FE3D83416B69}"/>
              </a:ext>
            </a:extLst>
          </p:cNvPr>
          <p:cNvSpPr/>
          <p:nvPr/>
        </p:nvSpPr>
        <p:spPr>
          <a:xfrm>
            <a:off x="3951765" y="3620114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4037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">
            <a:extLst>
              <a:ext uri="{FF2B5EF4-FFF2-40B4-BE49-F238E27FC236}">
                <a16:creationId xmlns:a16="http://schemas.microsoft.com/office/drawing/2014/main" id="{81EEA1B5-1D38-4420-A9DE-45E5A8BA0416}"/>
              </a:ext>
            </a:extLst>
          </p:cNvPr>
          <p:cNvSpPr/>
          <p:nvPr/>
        </p:nvSpPr>
        <p:spPr>
          <a:xfrm>
            <a:off x="3909479" y="1561712"/>
            <a:ext cx="4385781" cy="4385781"/>
          </a:xfrm>
          <a:prstGeom prst="donut">
            <a:avLst>
              <a:gd name="adj" fmla="val 21081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Block Arc 3">
            <a:extLst>
              <a:ext uri="{FF2B5EF4-FFF2-40B4-BE49-F238E27FC236}">
                <a16:creationId xmlns:a16="http://schemas.microsoft.com/office/drawing/2014/main" id="{3CA7B09E-28AF-4F11-88F8-F0766F773F47}"/>
              </a:ext>
            </a:extLst>
          </p:cNvPr>
          <p:cNvSpPr/>
          <p:nvPr/>
        </p:nvSpPr>
        <p:spPr>
          <a:xfrm rot="5400000">
            <a:off x="4239238" y="1899655"/>
            <a:ext cx="3709895" cy="3709895"/>
          </a:xfrm>
          <a:prstGeom prst="blockArc">
            <a:avLst>
              <a:gd name="adj1" fmla="val 16241887"/>
              <a:gd name="adj2" fmla="val 21514315"/>
              <a:gd name="adj3" fmla="val 159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28124-FDC5-48D5-A795-329FF9390275}"/>
              </a:ext>
            </a:extLst>
          </p:cNvPr>
          <p:cNvSpPr/>
          <p:nvPr/>
        </p:nvSpPr>
        <p:spPr>
          <a:xfrm rot="5400000">
            <a:off x="9272973" y="2315183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A039C49-1406-4036-806F-61078BEBBED6}"/>
              </a:ext>
            </a:extLst>
          </p:cNvPr>
          <p:cNvSpPr/>
          <p:nvPr/>
        </p:nvSpPr>
        <p:spPr>
          <a:xfrm>
            <a:off x="4239238" y="1899655"/>
            <a:ext cx="3709895" cy="3709895"/>
          </a:xfrm>
          <a:prstGeom prst="blockArc">
            <a:avLst>
              <a:gd name="adj1" fmla="val 16267252"/>
              <a:gd name="adj2" fmla="val 21503648"/>
              <a:gd name="adj3" fmla="val 158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296C-7FAB-40F2-ABD2-4FE8752ACAEB}"/>
              </a:ext>
            </a:extLst>
          </p:cNvPr>
          <p:cNvSpPr/>
          <p:nvPr/>
        </p:nvSpPr>
        <p:spPr>
          <a:xfrm rot="5400000">
            <a:off x="9272973" y="1707895"/>
            <a:ext cx="540000" cy="3462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49965993-6B27-44B2-9947-F871735DDA7B}"/>
              </a:ext>
            </a:extLst>
          </p:cNvPr>
          <p:cNvSpPr/>
          <p:nvPr/>
        </p:nvSpPr>
        <p:spPr>
          <a:xfrm rot="10800000">
            <a:off x="4239238" y="1899655"/>
            <a:ext cx="3709895" cy="3709895"/>
          </a:xfrm>
          <a:prstGeom prst="blockArc">
            <a:avLst>
              <a:gd name="adj1" fmla="val 16247553"/>
              <a:gd name="adj2" fmla="val 21556481"/>
              <a:gd name="adj3" fmla="val 16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9FB687-2042-4ED0-A2B7-517039CDC280}"/>
              </a:ext>
            </a:extLst>
          </p:cNvPr>
          <p:cNvSpPr/>
          <p:nvPr/>
        </p:nvSpPr>
        <p:spPr>
          <a:xfrm rot="5400000">
            <a:off x="2391546" y="2302665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9D373A-BD51-44AE-9D05-6EACED8CDAE3}"/>
              </a:ext>
            </a:extLst>
          </p:cNvPr>
          <p:cNvSpPr/>
          <p:nvPr/>
        </p:nvSpPr>
        <p:spPr>
          <a:xfrm rot="16200000">
            <a:off x="4239238" y="1899655"/>
            <a:ext cx="3709895" cy="3709895"/>
          </a:xfrm>
          <a:prstGeom prst="blockArc">
            <a:avLst>
              <a:gd name="adj1" fmla="val 16302188"/>
              <a:gd name="adj2" fmla="val 21530925"/>
              <a:gd name="adj3" fmla="val 1599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8A7BE8-026D-4158-AA25-C994F1DB9580}"/>
              </a:ext>
            </a:extLst>
          </p:cNvPr>
          <p:cNvSpPr/>
          <p:nvPr/>
        </p:nvSpPr>
        <p:spPr>
          <a:xfrm rot="5400000">
            <a:off x="2391546" y="1695377"/>
            <a:ext cx="540000" cy="3487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pic>
        <p:nvPicPr>
          <p:cNvPr id="12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5013C305-56E0-4EA3-B359-33B10DB5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91920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316D1F3-5DC6-4CEE-BC33-4A15211E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474827" y="3601439"/>
            <a:ext cx="1507552" cy="3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F7DB77-8707-4A18-ADF0-7C4859866AC5}"/>
              </a:ext>
            </a:extLst>
          </p:cNvPr>
          <p:cNvGrpSpPr/>
          <p:nvPr/>
        </p:nvGrpSpPr>
        <p:grpSpPr>
          <a:xfrm>
            <a:off x="4501136" y="2179631"/>
            <a:ext cx="3170874" cy="3079310"/>
            <a:chOff x="2967709" y="2217483"/>
            <a:chExt cx="3170874" cy="30793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932281-9E52-4BAD-A9C6-B4D998F8160E}"/>
                </a:ext>
              </a:extLst>
            </p:cNvPr>
            <p:cNvSpPr txBox="1"/>
            <p:nvPr/>
          </p:nvSpPr>
          <p:spPr>
            <a:xfrm rot="2979303">
              <a:off x="3820058" y="2449950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0E10BC-9D0B-4781-ABE8-E898318EE129}"/>
                </a:ext>
              </a:extLst>
            </p:cNvPr>
            <p:cNvSpPr txBox="1"/>
            <p:nvPr/>
          </p:nvSpPr>
          <p:spPr>
            <a:xfrm rot="18900000">
              <a:off x="2967709" y="2441433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DBA56D-DAE0-45E7-AEF6-16748554A387}"/>
                </a:ext>
              </a:extLst>
            </p:cNvPr>
            <p:cNvSpPr txBox="1"/>
            <p:nvPr/>
          </p:nvSpPr>
          <p:spPr>
            <a:xfrm rot="13500000">
              <a:off x="2967709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9140EE-84F4-454E-AB1D-106BB93C2095}"/>
                </a:ext>
              </a:extLst>
            </p:cNvPr>
            <p:cNvSpPr txBox="1"/>
            <p:nvPr/>
          </p:nvSpPr>
          <p:spPr>
            <a:xfrm rot="8100000">
              <a:off x="3838222" y="3228899"/>
              <a:ext cx="2300361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2348932"/>
                </a:avLst>
              </a:prstTxWarp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C53719-0F0A-485A-9DD7-85D2C34B8359}"/>
              </a:ext>
            </a:extLst>
          </p:cNvPr>
          <p:cNvGrpSpPr/>
          <p:nvPr/>
        </p:nvGrpSpPr>
        <p:grpSpPr>
          <a:xfrm>
            <a:off x="917642" y="4466104"/>
            <a:ext cx="2991838" cy="1107996"/>
            <a:chOff x="3017859" y="4283314"/>
            <a:chExt cx="1823203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A63221-9C81-4CCA-A6CD-0CBD44904428}"/>
                </a:ext>
              </a:extLst>
            </p:cNvPr>
            <p:cNvSpPr txBox="1"/>
            <p:nvPr/>
          </p:nvSpPr>
          <p:spPr>
            <a:xfrm>
              <a:off x="3017859" y="4560313"/>
              <a:ext cx="18192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E94122-CADB-4075-AAB1-749EE587F3BF}"/>
                </a:ext>
              </a:extLst>
            </p:cNvPr>
            <p:cNvSpPr txBox="1"/>
            <p:nvPr/>
          </p:nvSpPr>
          <p:spPr>
            <a:xfrm>
              <a:off x="3017859" y="4283314"/>
              <a:ext cx="18232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191F74-50BD-4943-AA52-9EC4C3A9CF90}"/>
              </a:ext>
            </a:extLst>
          </p:cNvPr>
          <p:cNvGrpSpPr/>
          <p:nvPr/>
        </p:nvGrpSpPr>
        <p:grpSpPr>
          <a:xfrm>
            <a:off x="917643" y="1948137"/>
            <a:ext cx="3063404" cy="1107996"/>
            <a:chOff x="3017859" y="4283314"/>
            <a:chExt cx="1866816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A70737-A319-44DB-96AD-AA54651CA3B7}"/>
                </a:ext>
              </a:extLst>
            </p:cNvPr>
            <p:cNvSpPr txBox="1"/>
            <p:nvPr/>
          </p:nvSpPr>
          <p:spPr>
            <a:xfrm>
              <a:off x="3017859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9E7F52-F02C-4DE5-A84C-369D4C652C24}"/>
                </a:ext>
              </a:extLst>
            </p:cNvPr>
            <p:cNvSpPr txBox="1"/>
            <p:nvPr/>
          </p:nvSpPr>
          <p:spPr>
            <a:xfrm>
              <a:off x="3017860" y="4283314"/>
              <a:ext cx="1866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163F2E8-3C3C-4D8C-8E52-767EE2379546}"/>
              </a:ext>
            </a:extLst>
          </p:cNvPr>
          <p:cNvGrpSpPr/>
          <p:nvPr/>
        </p:nvGrpSpPr>
        <p:grpSpPr>
          <a:xfrm>
            <a:off x="8208371" y="4466104"/>
            <a:ext cx="3065985" cy="1107996"/>
            <a:chOff x="3037896" y="4283314"/>
            <a:chExt cx="1870812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CF570A-6D6A-4C66-9553-00D1FA444165}"/>
                </a:ext>
              </a:extLst>
            </p:cNvPr>
            <p:cNvSpPr txBox="1"/>
            <p:nvPr/>
          </p:nvSpPr>
          <p:spPr>
            <a:xfrm>
              <a:off x="3037896" y="4560313"/>
              <a:ext cx="1870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B77215-9E34-4EE0-AC98-48A106D96440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09C1FA-0440-4305-AAB1-74913B4C7853}"/>
              </a:ext>
            </a:extLst>
          </p:cNvPr>
          <p:cNvGrpSpPr/>
          <p:nvPr/>
        </p:nvGrpSpPr>
        <p:grpSpPr>
          <a:xfrm>
            <a:off x="8208371" y="1948137"/>
            <a:ext cx="3065987" cy="1107996"/>
            <a:chOff x="3017858" y="4283314"/>
            <a:chExt cx="1870813" cy="1107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FCEDDCB-71DE-4BEE-B4A9-78BE0BA2987F}"/>
                </a:ext>
              </a:extLst>
            </p:cNvPr>
            <p:cNvSpPr txBox="1"/>
            <p:nvPr/>
          </p:nvSpPr>
          <p:spPr>
            <a:xfrm>
              <a:off x="3017858" y="4560313"/>
              <a:ext cx="1870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AFB504E-F980-4E31-97CE-D8D365FA7AC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Block Arc 14">
            <a:extLst>
              <a:ext uri="{FF2B5EF4-FFF2-40B4-BE49-F238E27FC236}">
                <a16:creationId xmlns:a16="http://schemas.microsoft.com/office/drawing/2014/main" id="{5F6B78A5-B271-453E-91F4-C794F3BFF6C9}"/>
              </a:ext>
            </a:extLst>
          </p:cNvPr>
          <p:cNvSpPr/>
          <p:nvPr/>
        </p:nvSpPr>
        <p:spPr>
          <a:xfrm rot="16200000">
            <a:off x="5350643" y="3048885"/>
            <a:ext cx="1479419" cy="148039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690FE5-3F86-4223-8EF7-BF4A79E99F5E}"/>
              </a:ext>
            </a:extLst>
          </p:cNvPr>
          <p:cNvSpPr txBox="1"/>
          <p:nvPr/>
        </p:nvSpPr>
        <p:spPr>
          <a:xfrm>
            <a:off x="5199926" y="3468843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413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1A3CC24C-C6CF-4216-8279-E38EE9E2EB16}"/>
              </a:ext>
            </a:extLst>
          </p:cNvPr>
          <p:cNvSpPr/>
          <p:nvPr/>
        </p:nvSpPr>
        <p:spPr>
          <a:xfrm>
            <a:off x="5104466" y="1"/>
            <a:ext cx="7020860" cy="6894513"/>
          </a:xfrm>
          <a:prstGeom prst="parallelogram">
            <a:avLst>
              <a:gd name="adj" fmla="val 39166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A9DFF-073B-4BD9-AA12-6C6D7B4965B2}"/>
              </a:ext>
            </a:extLst>
          </p:cNvPr>
          <p:cNvSpPr txBox="1"/>
          <p:nvPr/>
        </p:nvSpPr>
        <p:spPr>
          <a:xfrm>
            <a:off x="683702" y="3149436"/>
            <a:ext cx="3937938" cy="3108543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  <a:p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74F3A-7620-4DE2-9BA3-9D1F85292000}"/>
              </a:ext>
            </a:extLst>
          </p:cNvPr>
          <p:cNvSpPr/>
          <p:nvPr/>
        </p:nvSpPr>
        <p:spPr>
          <a:xfrm>
            <a:off x="683702" y="661576"/>
            <a:ext cx="48822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>
                <a:solidFill>
                  <a:schemeClr val="accent4"/>
                </a:solidFill>
              </a:rPr>
              <a:t>ARTIFICIAL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BB8B67-E3A8-453A-BFF8-6BA26FA380A4}"/>
              </a:ext>
            </a:extLst>
          </p:cNvPr>
          <p:cNvSpPr/>
          <p:nvPr/>
        </p:nvSpPr>
        <p:spPr>
          <a:xfrm>
            <a:off x="683703" y="1534158"/>
            <a:ext cx="48822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sz="4800" dirty="0"/>
              <a:t>INTELLIGENCE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2F43F-7E27-4541-80F8-E3A1FFDA8B63}"/>
              </a:ext>
            </a:extLst>
          </p:cNvPr>
          <p:cNvSpPr txBox="1"/>
          <p:nvPr/>
        </p:nvSpPr>
        <p:spPr>
          <a:xfrm>
            <a:off x="8853846" y="55779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095202-54A2-47B8-A154-FE76C6E3F7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20066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225A7E-3449-49D2-B5A2-5D0528A26414}"/>
              </a:ext>
            </a:extLst>
          </p:cNvPr>
          <p:cNvSpPr/>
          <p:nvPr/>
        </p:nvSpPr>
        <p:spPr>
          <a:xfrm rot="2700000">
            <a:off x="7481162" y="2193272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3F34825-D18B-448E-AC5F-0876F69DB94B}"/>
              </a:ext>
            </a:extLst>
          </p:cNvPr>
          <p:cNvSpPr/>
          <p:nvPr/>
        </p:nvSpPr>
        <p:spPr>
          <a:xfrm rot="2700000">
            <a:off x="5958909" y="2193270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96003AE-E7AF-480D-AAD0-08463D7C93AF}"/>
              </a:ext>
            </a:extLst>
          </p:cNvPr>
          <p:cNvSpPr/>
          <p:nvPr/>
        </p:nvSpPr>
        <p:spPr>
          <a:xfrm rot="2700000">
            <a:off x="4436656" y="2193268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2700000">
            <a:off x="2914403" y="2193266"/>
            <a:ext cx="1723431" cy="1716991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2" name="그룹 7">
            <a:extLst>
              <a:ext uri="{FF2B5EF4-FFF2-40B4-BE49-F238E27FC236}">
                <a16:creationId xmlns:a16="http://schemas.microsoft.com/office/drawing/2014/main" id="{56D90329-A7A7-4172-8D54-B483302B6A24}"/>
              </a:ext>
            </a:extLst>
          </p:cNvPr>
          <p:cNvGrpSpPr/>
          <p:nvPr/>
        </p:nvGrpSpPr>
        <p:grpSpPr>
          <a:xfrm>
            <a:off x="2006557" y="4295800"/>
            <a:ext cx="4071056" cy="901282"/>
            <a:chOff x="3189316" y="4309327"/>
            <a:chExt cx="2736304" cy="901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3D7039-33AD-48BF-A7DF-086DAFC235BD}"/>
                </a:ext>
              </a:extLst>
            </p:cNvPr>
            <p:cNvSpPr txBox="1"/>
            <p:nvPr/>
          </p:nvSpPr>
          <p:spPr>
            <a:xfrm>
              <a:off x="318931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64C7BE-A426-47E5-9488-5E2081BCACE7}"/>
                </a:ext>
              </a:extLst>
            </p:cNvPr>
            <p:cNvSpPr txBox="1"/>
            <p:nvPr/>
          </p:nvSpPr>
          <p:spPr>
            <a:xfrm>
              <a:off x="318931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BEF97A0-6534-4F2E-8BFF-CFAC15E0B9CA}"/>
              </a:ext>
            </a:extLst>
          </p:cNvPr>
          <p:cNvSpPr txBox="1"/>
          <p:nvPr/>
        </p:nvSpPr>
        <p:spPr>
          <a:xfrm>
            <a:off x="966464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6" name="그룹 8">
            <a:extLst>
              <a:ext uri="{FF2B5EF4-FFF2-40B4-BE49-F238E27FC236}">
                <a16:creationId xmlns:a16="http://schemas.microsoft.com/office/drawing/2014/main" id="{098F1812-81E6-4591-B00A-434C341FF9D0}"/>
              </a:ext>
            </a:extLst>
          </p:cNvPr>
          <p:cNvGrpSpPr/>
          <p:nvPr/>
        </p:nvGrpSpPr>
        <p:grpSpPr>
          <a:xfrm>
            <a:off x="2006557" y="5308981"/>
            <a:ext cx="4071056" cy="901282"/>
            <a:chOff x="3189316" y="5173423"/>
            <a:chExt cx="2736304" cy="9012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A022CD-98F1-4751-8D43-FCD090299EC3}"/>
                </a:ext>
              </a:extLst>
            </p:cNvPr>
            <p:cNvSpPr txBox="1"/>
            <p:nvPr/>
          </p:nvSpPr>
          <p:spPr>
            <a:xfrm>
              <a:off x="318931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9FE8B2-C076-4065-8F5E-95767301D733}"/>
                </a:ext>
              </a:extLst>
            </p:cNvPr>
            <p:cNvSpPr txBox="1"/>
            <p:nvPr/>
          </p:nvSpPr>
          <p:spPr>
            <a:xfrm>
              <a:off x="318931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2B647EB-721A-4558-A88D-3CD410B3A759}"/>
              </a:ext>
            </a:extLst>
          </p:cNvPr>
          <p:cNvSpPr txBox="1"/>
          <p:nvPr/>
        </p:nvSpPr>
        <p:spPr>
          <a:xfrm>
            <a:off x="966464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그룹 6">
            <a:extLst>
              <a:ext uri="{FF2B5EF4-FFF2-40B4-BE49-F238E27FC236}">
                <a16:creationId xmlns:a16="http://schemas.microsoft.com/office/drawing/2014/main" id="{EE8BCFB5-6286-47EC-9573-CE59EC80F1A5}"/>
              </a:ext>
            </a:extLst>
          </p:cNvPr>
          <p:cNvGrpSpPr/>
          <p:nvPr/>
        </p:nvGrpSpPr>
        <p:grpSpPr>
          <a:xfrm>
            <a:off x="7219796" y="4295800"/>
            <a:ext cx="4071056" cy="901282"/>
            <a:chOff x="7040896" y="4309327"/>
            <a:chExt cx="2736304" cy="90128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DC2C007-7C8A-4F87-9E65-7B8536517A05}"/>
                </a:ext>
              </a:extLst>
            </p:cNvPr>
            <p:cNvSpPr txBox="1"/>
            <p:nvPr/>
          </p:nvSpPr>
          <p:spPr>
            <a:xfrm>
              <a:off x="7040896" y="4309327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2C36B4-AC65-4A13-A00E-8BF86C3523FE}"/>
                </a:ext>
              </a:extLst>
            </p:cNvPr>
            <p:cNvSpPr txBox="1"/>
            <p:nvPr/>
          </p:nvSpPr>
          <p:spPr>
            <a:xfrm>
              <a:off x="7040896" y="4564278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CC64FB9-1508-4794-920A-98F01D21453E}"/>
              </a:ext>
            </a:extLst>
          </p:cNvPr>
          <p:cNvSpPr txBox="1"/>
          <p:nvPr/>
        </p:nvSpPr>
        <p:spPr>
          <a:xfrm>
            <a:off x="6179703" y="4295801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4" name="그룹 4">
            <a:extLst>
              <a:ext uri="{FF2B5EF4-FFF2-40B4-BE49-F238E27FC236}">
                <a16:creationId xmlns:a16="http://schemas.microsoft.com/office/drawing/2014/main" id="{86CC26EA-A172-47AF-915A-8857C3B78E8D}"/>
              </a:ext>
            </a:extLst>
          </p:cNvPr>
          <p:cNvGrpSpPr/>
          <p:nvPr/>
        </p:nvGrpSpPr>
        <p:grpSpPr>
          <a:xfrm>
            <a:off x="7219796" y="5308981"/>
            <a:ext cx="4071056" cy="901282"/>
            <a:chOff x="7040896" y="5173423"/>
            <a:chExt cx="2736304" cy="90128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A2FEA1-AAE4-4E26-8907-9BBAA8A7A488}"/>
                </a:ext>
              </a:extLst>
            </p:cNvPr>
            <p:cNvSpPr txBox="1"/>
            <p:nvPr/>
          </p:nvSpPr>
          <p:spPr>
            <a:xfrm>
              <a:off x="7040896" y="5173423"/>
              <a:ext cx="273630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F509AB-D8F1-429E-BBF1-226DE363BC15}"/>
                </a:ext>
              </a:extLst>
            </p:cNvPr>
            <p:cNvSpPr txBox="1"/>
            <p:nvPr/>
          </p:nvSpPr>
          <p:spPr>
            <a:xfrm>
              <a:off x="7040896" y="5428374"/>
              <a:ext cx="273630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DCC12CF-7FF4-4A95-96FF-BA9AAE2D5B0B}"/>
              </a:ext>
            </a:extLst>
          </p:cNvPr>
          <p:cNvSpPr txBox="1"/>
          <p:nvPr/>
        </p:nvSpPr>
        <p:spPr>
          <a:xfrm>
            <a:off x="6179703" y="5308983"/>
            <a:ext cx="864096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5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4129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91608" y="998677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grpSp>
        <p:nvGrpSpPr>
          <p:cNvPr id="21" name="Graphic 421">
            <a:extLst>
              <a:ext uri="{FF2B5EF4-FFF2-40B4-BE49-F238E27FC236}">
                <a16:creationId xmlns:a16="http://schemas.microsoft.com/office/drawing/2014/main" id="{930C0FE5-EBA7-4085-9348-7D37245CF211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78AA3-F244-4022-8E22-53FDC585211A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00AA0A-34F0-47B9-9D0E-9254B35D260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06CE2B7-ED4E-48BA-92D9-D64730B741C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CA4EAA-E423-4D83-B56B-2F763DD032DF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EA5E29-9CBC-4AA4-BC3C-D28380FC2FBD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69821D1-67FB-4CC7-808A-4DD7A1C84E08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0262897-0685-43D9-A2B4-3672D3812EB3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BED248-66DD-4054-BCD1-6B52F494FF1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96F310-DDF8-4362-A547-49E3C95FCFFB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8679D5-35ED-492F-A940-C7FC8F83BB90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9AE02FB-4E02-45D0-B365-9AD223515B9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0F4684D-47E0-4F3A-8F5D-A0F3CDEBD617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E4392DF-DF68-40BA-95CD-6F1827745EAA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CCE48A-556B-4BFB-A035-84D12BA6B454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B8DD469-F67D-4334-98E4-D64E0145F37A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F294F5-AE27-49C1-B722-0A39FA400A3C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954EC0-76B8-48D2-8569-5C1088C2384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22AA80-CFFF-4CDD-9942-D23DBD37C2F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3F14CE-3475-4CC9-BB39-BC06CCDF9950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725F08-B0E4-4D5A-926B-205AFA964E14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189E0C6-A54A-4FAC-9987-092C52286B04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63796B-ABC1-4E79-B171-B0055FCA2DC0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6359D40-91AC-4A37-850A-6BC49CA5BD2A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C074D2-8DCA-4894-89FB-1403A3C0B7F0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F462915-A78A-46EE-A67A-EFB678F49846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23A2662-3570-4054-9ECF-231C2676EC86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0479868-7938-47AC-AA2F-779E4E3D19F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DA86E8-43E5-4DD8-BE8D-306F4326C847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6BB36F-00D1-44EB-9638-AB4F2A00AFC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E54D55B-0B7B-48B8-8CEA-28CC48EAFD8E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DAF1759-A9BF-4A99-8AB0-4CD5CAB516FC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3BE4B6D-91F9-40CB-A371-C160CDA6F810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E6DDA4-1C08-440B-B6CE-0336FBA07F1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E66B36-D373-46BF-89A8-582A473044F0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8CCE93C-417A-4B5A-8873-C537CB4B8E82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74194C-C742-44C2-97A0-D92544B09C7A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1AC24F-E013-4698-882C-C8C35B69EF72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DAFE216-E1D1-4A28-97E8-D48E8DB6F527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DD9C0FD-179A-4444-87C6-F3827345442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457E09-8BC2-402B-B59C-1752C9E08E7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3B8FB36-8C17-4726-BEB4-AD78B18FD8C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E2CB37-E86C-4067-9323-82B4E35ACD97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493D1F5-DD63-4B20-8D15-B84B22D9A499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0C35BC4-3C70-4254-915D-CF4046282F5E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852D7D-1F6A-4285-8F9C-29E95883D0D8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01D45A1-5429-49AC-B470-6C7EBD9714DF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7EDD02C-537F-46D8-AF79-B8DE01911A61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95F0B47-494F-4F03-95C2-E8FB59BB85DC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02F81E-1FCF-464C-8C5E-0210F1B59F0B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447462C-DF60-484C-BDB6-82B807B368FD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D36B89F-C426-4BDF-978F-A10D7799B00A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B8C9C73-BD3D-4F6A-B168-B9D53B9C088D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F43C758-76D6-48AF-A297-3D6521F9783C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CDAA282-D152-4E61-99FE-4DBFAC185C4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0044310-8F71-4B2A-AE1F-E099E1F4277B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7C362DE-18A2-48C4-BA8E-F258FDDF851B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CA2081A-DE20-4535-9AC4-335BDDA89CA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82A2D26-DD26-4BF5-A555-D57CF530267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5602F01-5635-407F-9AA8-8A81DCC2CAFC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23A8F6A-02B5-495D-8D22-22BEFCAF9E9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8069F58-2498-431E-B36C-513DD31E24E6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A1B7B3F-8D82-4DBA-9D93-97DF9BBD477E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F68F0F6-9BC2-43A2-82D9-D2E84D06250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88990-E834-44E2-9F96-5753B7336E6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9A3AB77-0CCA-47B9-A337-91A20F9F258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E9A609B-4CB1-472E-9210-6CDC31FBD52A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79A3451-86E9-45D1-85F5-9A8A6EB7C41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87034FB-F9E9-4703-BDE8-7B5FB678E585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C29F122-428B-44FF-8F10-96B233DA0E44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86C9415-2755-412D-A3F4-52FB6D9A5832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BB7D501-017D-425B-83A1-ACD1D48D7566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84D5C8B-25A0-4E6E-89B7-24362E9BE409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C619619-DEDD-4A29-94C4-F9199FE3EFA4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275BF65-90D7-42D6-B758-A55236552B7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1B05-CA4F-4BCA-8409-FC9A5C15CFE0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066BEC7-FD7E-4443-9032-A894D87F5F8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35A52AF-4A2A-4123-B9DD-EB28F0076DE7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6F0BC9-954A-44CF-BD7A-3521E98A1DF4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74E6454-FD08-4FCB-B7F8-D255BDAADFC2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C65BBC-2EE7-44A5-BF3E-EA2F74730C3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E5F0D2A-98FB-43C2-8D6B-158247AF87C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014853F-16B5-485E-9799-3B67C923C360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9CCD7D8-2CBD-40A1-A580-3208064F670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AEA8501-3219-42A8-AD56-E5899CC78D0A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1F8963B-4058-431E-9C12-BF7A3072D341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A91896B-1E01-4405-890D-1B113B996441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48AB565-03AD-40EE-ADDA-46797FDCF491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CC9F640-D034-4145-B4BD-D217D4A98F38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A391CC9-87D7-4EA1-B0C4-62031EF93F5F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ADE79-E7F6-4BE7-97BE-3BD730703FB2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4A023B1-25CF-487C-A72D-953239A00A38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91ABAA8-7F52-4853-B65E-0D979708E95B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58443D6-2889-451E-AF48-5F09FC4CEF8F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186A99-87F1-46DB-BB32-2FF6A56FEAFB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010C06-FF1C-4DEF-8446-A7851CDC8FA0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249BCCF-DD99-445D-AF28-A5A9B9C0638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6E8E2AF-A21E-46C8-B5C8-2D5ACD2386DB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58DEFBD-64AC-4D71-A29D-4A54CD1F1B03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B4648-F3B1-4A38-AA1C-53BDB653CF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BDD2501-9E05-4751-BF38-3A787061599F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EDE381C-21E1-4A9F-A441-5C49B45D9751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15D72CC-91F9-4B9D-9E92-254052658DB3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5D20DA1-1BD3-4452-B67C-5208DC0F4CC4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67DC86-6CFC-4E42-B9BE-29AFD38A977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26C374B-E32C-46B8-869C-1FAA853DDB78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793B7A4-E3F0-4FD0-8673-FC2D2C45F8E6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E6D140B-5B1D-41BF-BDDC-7003FEE8C71F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488A958-8F00-48E9-BD35-D426B2647EAA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027EBBB-16D8-4AEE-A88C-6ED64D0D224E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4FCCFDF-6561-412F-A3DC-B68835649741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E45D8B3-092C-4059-9E3F-476CE54EFFB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68F5F49-DBFA-42FA-A1A3-00D515F720D5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307694E-F1B7-4583-8BA5-C4701E07E10D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945A5A8-4579-41AB-8BA3-CD78C98BFE72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BB6DCEC-B1D5-425C-815D-D9DE468D0F0A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72878B4-DD75-4362-AECB-3580BDE74780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60D579-5813-4DAD-BAF1-ACC9C4E1FF44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D4AAFFD-D5FB-49C4-85EB-17B541D83CE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DCA7C6C-BE13-4E4F-9282-55EC56501432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E493DA1-E34C-4ED4-BA4B-4C6CA731B0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6E747D9-B054-4130-B4DE-89FADAE85201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0CB8312-F832-4600-AA76-4571F30056C9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016EA57-D340-450E-89D6-BB43F58C2FE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787214D-1F68-4D09-AC80-6201183D05C6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3933E10-B753-443E-B584-EBE3F81E05E8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C1B6ED6-E40C-423C-9DCA-0514170E4F1F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F305F8C-06FC-473D-A45F-3520D35FB81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B79F6A7-B7C6-4580-8B00-9FBCF3A0CFB0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EA39C1-FA2F-4E61-85FD-7FEA6A51BF61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FD33746-BBD5-4A6F-AFBE-1143FA87074D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E389B80-E9C2-4E8D-B0EB-22A3794CAB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DBE25D2-BB6E-47DC-8A72-4D4621973E97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CA7431E-97A0-4CE0-93DC-24A4BE7A9D11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90B0ACB-F5CB-477E-B3DC-1A476A83357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6AAD2BD-F5BD-494D-864A-00488E1D511F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170F38A-188D-4385-B3DA-27439098CF5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D087505-2327-453D-920F-08F4D403479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F07912B-50A4-48C4-9DBC-408A6AF3E26B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8C06F03-B107-4680-ACB7-A6E7BA80527F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5B4585-0A21-4A6C-9E67-6F1E7053F64C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03FF7BE-D4F4-4FAB-9D76-FE40728D1CB2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2E025EE-DD3D-4F9B-8815-E4873D70979B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6DD9961-4D44-4B5D-AB89-659DCFEE0C83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B09BC68-DF03-4584-9180-9792D4DD68AA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69BAB2-401B-4545-9411-20FC1F910DA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657443C-47A6-4074-B400-4267F2E6A19D}"/>
              </a:ext>
            </a:extLst>
          </p:cNvPr>
          <p:cNvCxnSpPr>
            <a:cxnSpLocks/>
          </p:cNvCxnSpPr>
          <p:nvPr/>
        </p:nvCxnSpPr>
        <p:spPr>
          <a:xfrm>
            <a:off x="927427" y="4255803"/>
            <a:ext cx="3117717" cy="0"/>
          </a:xfrm>
          <a:prstGeom prst="line">
            <a:avLst/>
          </a:prstGeom>
          <a:ln w="15875">
            <a:solidFill>
              <a:schemeClr val="bg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076EAA6B-59F8-4EFA-8068-F7C63C6750BD}"/>
              </a:ext>
            </a:extLst>
          </p:cNvPr>
          <p:cNvCxnSpPr>
            <a:cxnSpLocks/>
            <a:endCxn id="106" idx="19"/>
          </p:cNvCxnSpPr>
          <p:nvPr/>
        </p:nvCxnSpPr>
        <p:spPr>
          <a:xfrm>
            <a:off x="4034683" y="4255803"/>
            <a:ext cx="1607748" cy="1818686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Donut 11">
            <a:extLst>
              <a:ext uri="{FF2B5EF4-FFF2-40B4-BE49-F238E27FC236}">
                <a16:creationId xmlns:a16="http://schemas.microsoft.com/office/drawing/2014/main" id="{BCA9F2A7-9BF7-477C-9935-4694102506BE}"/>
              </a:ext>
            </a:extLst>
          </p:cNvPr>
          <p:cNvSpPr/>
          <p:nvPr/>
        </p:nvSpPr>
        <p:spPr>
          <a:xfrm>
            <a:off x="1058731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Donut 15">
            <a:extLst>
              <a:ext uri="{FF2B5EF4-FFF2-40B4-BE49-F238E27FC236}">
                <a16:creationId xmlns:a16="http://schemas.microsoft.com/office/drawing/2014/main" id="{86D9E9AA-034D-4070-A0FC-E522F9345F32}"/>
              </a:ext>
            </a:extLst>
          </p:cNvPr>
          <p:cNvSpPr/>
          <p:nvPr/>
        </p:nvSpPr>
        <p:spPr>
          <a:xfrm>
            <a:off x="10587316" y="4351464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5" name="Donut 16">
            <a:extLst>
              <a:ext uri="{FF2B5EF4-FFF2-40B4-BE49-F238E27FC236}">
                <a16:creationId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92742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6" name="Donut 17">
            <a:extLst>
              <a:ext uri="{FF2B5EF4-FFF2-40B4-BE49-F238E27FC236}">
                <a16:creationId xmlns:a16="http://schemas.microsoft.com/office/drawing/2014/main" id="{9893D04F-C4B3-44CA-B750-71465B74EA74}"/>
              </a:ext>
            </a:extLst>
          </p:cNvPr>
          <p:cNvSpPr/>
          <p:nvPr/>
        </p:nvSpPr>
        <p:spPr>
          <a:xfrm>
            <a:off x="927426" y="434686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  <a:endCxn id="141" idx="26"/>
          </p:cNvCxnSpPr>
          <p:nvPr/>
        </p:nvCxnSpPr>
        <p:spPr>
          <a:xfrm>
            <a:off x="4298798" y="1831478"/>
            <a:ext cx="1487189" cy="30612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</p:cNvCxnSpPr>
          <p:nvPr/>
        </p:nvCxnSpPr>
        <p:spPr>
          <a:xfrm flipH="1">
            <a:off x="6636009" y="1831477"/>
            <a:ext cx="1397644" cy="1371477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113CB6E-C0A4-4C5B-B640-3BE8157C1FCE}"/>
              </a:ext>
            </a:extLst>
          </p:cNvPr>
          <p:cNvGrpSpPr/>
          <p:nvPr/>
        </p:nvGrpSpPr>
        <p:grpSpPr>
          <a:xfrm>
            <a:off x="1710358" y="4435735"/>
            <a:ext cx="1830510" cy="1661994"/>
            <a:chOff x="2551704" y="4283314"/>
            <a:chExt cx="935720" cy="1661994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CCC8284-550D-431A-AF38-AFF6F903AD18}"/>
                </a:ext>
              </a:extLst>
            </p:cNvPr>
            <p:cNvSpPr txBox="1"/>
            <p:nvPr/>
          </p:nvSpPr>
          <p:spPr>
            <a:xfrm>
              <a:off x="2551706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268363-7970-4FFE-BFD4-27DA0BFE96DF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8C3EB01-AE00-4800-A974-31AA2B672858}"/>
              </a:ext>
            </a:extLst>
          </p:cNvPr>
          <p:cNvGrpSpPr/>
          <p:nvPr/>
        </p:nvGrpSpPr>
        <p:grpSpPr>
          <a:xfrm>
            <a:off x="1710358" y="2019523"/>
            <a:ext cx="1830505" cy="1661994"/>
            <a:chOff x="2551705" y="4283314"/>
            <a:chExt cx="935718" cy="1661994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CD4B597B-4EA2-402D-901A-96FD59F3CA8A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B1E78D8-C334-4750-8D08-B01A15B9CE96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</p:cNvCxnSpPr>
          <p:nvPr/>
        </p:nvCxnSpPr>
        <p:spPr>
          <a:xfrm flipV="1">
            <a:off x="6625396" y="4255803"/>
            <a:ext cx="1555566" cy="318192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913687F-4F8A-4E6A-BC47-8438C57AFA88}"/>
              </a:ext>
            </a:extLst>
          </p:cNvPr>
          <p:cNvGrpSpPr/>
          <p:nvPr/>
        </p:nvGrpSpPr>
        <p:grpSpPr>
          <a:xfrm>
            <a:off x="8580363" y="4435735"/>
            <a:ext cx="1872099" cy="1661994"/>
            <a:chOff x="2551705" y="4283314"/>
            <a:chExt cx="935719" cy="1661994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25C31CF-53F4-43F3-BF93-E4ABDEEED2EB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3CDF09F-66D8-460A-B760-0C1D9AB62442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51D794-E945-4BAD-A8DC-62D0AA8FD0C8}"/>
              </a:ext>
            </a:extLst>
          </p:cNvPr>
          <p:cNvGrpSpPr/>
          <p:nvPr/>
        </p:nvGrpSpPr>
        <p:grpSpPr>
          <a:xfrm>
            <a:off x="8580363" y="2019523"/>
            <a:ext cx="1872099" cy="1661994"/>
            <a:chOff x="2551705" y="4283314"/>
            <a:chExt cx="935719" cy="1661994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7BB6EDAC-44EE-4E2C-BD2A-EEAB2BC72CEF}"/>
                </a:ext>
              </a:extLst>
            </p:cNvPr>
            <p:cNvSpPr txBox="1"/>
            <p:nvPr/>
          </p:nvSpPr>
          <p:spPr>
            <a:xfrm>
              <a:off x="2551705" y="4560313"/>
              <a:ext cx="93571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E3AAD32-41B7-4185-8FB9-6951E61CA772}"/>
                </a:ext>
              </a:extLst>
            </p:cNvPr>
            <p:cNvSpPr txBox="1"/>
            <p:nvPr/>
          </p:nvSpPr>
          <p:spPr>
            <a:xfrm>
              <a:off x="2559660" y="4283314"/>
              <a:ext cx="9277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2" name="Rounded Rectangle 5">
            <a:extLst>
              <a:ext uri="{FF2B5EF4-FFF2-40B4-BE49-F238E27FC236}">
                <a16:creationId xmlns:a16="http://schemas.microsoft.com/office/drawing/2014/main" id="{28DA5766-D97C-4602-83F8-397EDD4F828F}"/>
              </a:ext>
            </a:extLst>
          </p:cNvPr>
          <p:cNvSpPr/>
          <p:nvPr/>
        </p:nvSpPr>
        <p:spPr>
          <a:xfrm flipH="1">
            <a:off x="10741926" y="453652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3" name="Teardrop 1">
            <a:extLst>
              <a:ext uri="{FF2B5EF4-FFF2-40B4-BE49-F238E27FC236}">
                <a16:creationId xmlns:a16="http://schemas.microsoft.com/office/drawing/2014/main" id="{DA57A903-C94E-4050-A050-610A86A35F53}"/>
              </a:ext>
            </a:extLst>
          </p:cNvPr>
          <p:cNvSpPr/>
          <p:nvPr/>
        </p:nvSpPr>
        <p:spPr>
          <a:xfrm rot="18805991">
            <a:off x="1077694" y="216898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4" name="Rectangle 130">
            <a:extLst>
              <a:ext uri="{FF2B5EF4-FFF2-40B4-BE49-F238E27FC236}">
                <a16:creationId xmlns:a16="http://schemas.microsoft.com/office/drawing/2014/main" id="{52048933-1F3A-413A-B692-6632D97F7B84}"/>
              </a:ext>
            </a:extLst>
          </p:cNvPr>
          <p:cNvSpPr/>
          <p:nvPr/>
        </p:nvSpPr>
        <p:spPr>
          <a:xfrm>
            <a:off x="10750984" y="220192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5" name="Block Arc 25">
            <a:extLst>
              <a:ext uri="{FF2B5EF4-FFF2-40B4-BE49-F238E27FC236}">
                <a16:creationId xmlns:a16="http://schemas.microsoft.com/office/drawing/2014/main" id="{35F1C72C-C95F-45E1-B2F9-BA4F17419ADE}"/>
              </a:ext>
            </a:extLst>
          </p:cNvPr>
          <p:cNvSpPr>
            <a:spLocks noChangeAspect="1"/>
          </p:cNvSpPr>
          <p:nvPr/>
        </p:nvSpPr>
        <p:spPr>
          <a:xfrm>
            <a:off x="1136051" y="4474845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9D0E3DA7-1A72-4F2D-A464-ACEE8BC9AFBB}"/>
              </a:ext>
            </a:extLst>
          </p:cNvPr>
          <p:cNvSpPr/>
          <p:nvPr/>
        </p:nvSpPr>
        <p:spPr>
          <a:xfrm>
            <a:off x="5756940" y="1948295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8F534659-A279-4BE2-A512-0CF8449D3BDE}"/>
              </a:ext>
            </a:extLst>
          </p:cNvPr>
          <p:cNvSpPr/>
          <p:nvPr/>
        </p:nvSpPr>
        <p:spPr>
          <a:xfrm>
            <a:off x="6357742" y="3103246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D3DBD966-BFF0-46E2-B94B-E99D00F4C165}"/>
              </a:ext>
            </a:extLst>
          </p:cNvPr>
          <p:cNvSpPr/>
          <p:nvPr/>
        </p:nvSpPr>
        <p:spPr>
          <a:xfrm>
            <a:off x="6149762" y="4423039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62C332BE-22E3-4BE5-AEC5-B84563974C26}"/>
              </a:ext>
            </a:extLst>
          </p:cNvPr>
          <p:cNvSpPr/>
          <p:nvPr/>
        </p:nvSpPr>
        <p:spPr>
          <a:xfrm>
            <a:off x="5475553" y="5912698"/>
            <a:ext cx="449659" cy="44965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822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A1D6E9-6A2B-4A31-B635-47FE1C4E110F}"/>
              </a:ext>
            </a:extLst>
          </p:cNvPr>
          <p:cNvSpPr txBox="1"/>
          <p:nvPr/>
        </p:nvSpPr>
        <p:spPr>
          <a:xfrm>
            <a:off x="609763" y="2397948"/>
            <a:ext cx="333798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A562B-33CB-42DE-9C87-CBA5F59FE7EF}"/>
              </a:ext>
            </a:extLst>
          </p:cNvPr>
          <p:cNvSpPr txBox="1"/>
          <p:nvPr/>
        </p:nvSpPr>
        <p:spPr>
          <a:xfrm>
            <a:off x="539424" y="516386"/>
            <a:ext cx="788831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 </a:t>
            </a:r>
            <a:r>
              <a:rPr lang="en-GB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GB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w</a:t>
            </a:r>
            <a:r>
              <a:rPr lang="en-US" altLang="ko-KR" sz="48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ith</a:t>
            </a:r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GB" altLang="ko-KR" sz="4800" dirty="0">
                <a:solidFill>
                  <a:schemeClr val="accent4"/>
                </a:solidFill>
                <a:cs typeface="Arial" pitchFamily="34" charset="0"/>
              </a:rPr>
              <a:t>A</a:t>
            </a:r>
            <a:r>
              <a:rPr lang="en-US" altLang="ko-KR" sz="4800" dirty="0">
                <a:solidFill>
                  <a:schemeClr val="accent4"/>
                </a:solidFill>
                <a:cs typeface="Arial" pitchFamily="34" charset="0"/>
              </a:rPr>
              <a:t>llppt.com</a:t>
            </a:r>
            <a:endParaRPr lang="ko-KR" altLang="en-US" sz="4800" dirty="0">
              <a:solidFill>
                <a:schemeClr val="accent4"/>
              </a:solidFill>
              <a:cs typeface="Arial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10D0A9-1126-44C1-BDF9-7E425B997079}"/>
              </a:ext>
            </a:extLst>
          </p:cNvPr>
          <p:cNvCxnSpPr>
            <a:cxnSpLocks/>
          </p:cNvCxnSpPr>
          <p:nvPr/>
        </p:nvCxnSpPr>
        <p:spPr>
          <a:xfrm flipV="1">
            <a:off x="2901461" y="1455345"/>
            <a:ext cx="9290539" cy="5402069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xagon 11">
            <a:extLst>
              <a:ext uri="{FF2B5EF4-FFF2-40B4-BE49-F238E27FC236}">
                <a16:creationId xmlns:a16="http://schemas.microsoft.com/office/drawing/2014/main" id="{B1365D2C-CEB9-4709-913A-1DF418127936}"/>
              </a:ext>
            </a:extLst>
          </p:cNvPr>
          <p:cNvSpPr/>
          <p:nvPr/>
        </p:nvSpPr>
        <p:spPr>
          <a:xfrm rot="19800000">
            <a:off x="4761799" y="4794511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0AD12CC4-C2B4-4B09-A91E-FB2AF0240BBE}"/>
              </a:ext>
            </a:extLst>
          </p:cNvPr>
          <p:cNvSpPr/>
          <p:nvPr/>
        </p:nvSpPr>
        <p:spPr>
          <a:xfrm rot="19800000">
            <a:off x="6350151" y="3880072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9366E70-DE22-4C3E-BC4A-062199A1E8DB}"/>
              </a:ext>
            </a:extLst>
          </p:cNvPr>
          <p:cNvSpPr/>
          <p:nvPr/>
        </p:nvSpPr>
        <p:spPr>
          <a:xfrm rot="19800000">
            <a:off x="7938503" y="2965633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4493BDF-72A7-4E0C-84AC-C66B0E349B48}"/>
              </a:ext>
            </a:extLst>
          </p:cNvPr>
          <p:cNvSpPr/>
          <p:nvPr/>
        </p:nvSpPr>
        <p:spPr>
          <a:xfrm rot="19800000">
            <a:off x="9526854" y="2051194"/>
            <a:ext cx="1365196" cy="1176892"/>
          </a:xfrm>
          <a:prstGeom prst="hexagon">
            <a:avLst>
              <a:gd name="adj" fmla="val 30165"/>
              <a:gd name="vf" fmla="val 11547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51">
            <a:extLst>
              <a:ext uri="{FF2B5EF4-FFF2-40B4-BE49-F238E27FC236}">
                <a16:creationId xmlns:a16="http://schemas.microsoft.com/office/drawing/2014/main" id="{A233037D-B0B4-4098-BE35-D0FEC4D037FA}"/>
              </a:ext>
            </a:extLst>
          </p:cNvPr>
          <p:cNvSpPr/>
          <p:nvPr/>
        </p:nvSpPr>
        <p:spPr>
          <a:xfrm>
            <a:off x="10003571" y="2481690"/>
            <a:ext cx="430793" cy="31590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BEE81E07-CE41-4F39-B6D6-991449BB33F0}"/>
              </a:ext>
            </a:extLst>
          </p:cNvPr>
          <p:cNvSpPr/>
          <p:nvPr/>
        </p:nvSpPr>
        <p:spPr>
          <a:xfrm>
            <a:off x="8409549" y="3359948"/>
            <a:ext cx="447553" cy="45502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Teardrop 1">
            <a:extLst>
              <a:ext uri="{FF2B5EF4-FFF2-40B4-BE49-F238E27FC236}">
                <a16:creationId xmlns:a16="http://schemas.microsoft.com/office/drawing/2014/main" id="{3D55513B-F4C9-498E-B926-863202B774A0}"/>
              </a:ext>
            </a:extLst>
          </p:cNvPr>
          <p:cNvSpPr/>
          <p:nvPr/>
        </p:nvSpPr>
        <p:spPr>
          <a:xfrm rot="18805991">
            <a:off x="6810028" y="4209904"/>
            <a:ext cx="487476" cy="48238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27">
            <a:extLst>
              <a:ext uri="{FF2B5EF4-FFF2-40B4-BE49-F238E27FC236}">
                <a16:creationId xmlns:a16="http://schemas.microsoft.com/office/drawing/2014/main" id="{0541583C-9395-44A4-B927-875A509B2675}"/>
              </a:ext>
            </a:extLst>
          </p:cNvPr>
          <p:cNvSpPr/>
          <p:nvPr/>
        </p:nvSpPr>
        <p:spPr>
          <a:xfrm>
            <a:off x="5241721" y="5210868"/>
            <a:ext cx="448067" cy="34417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2475350-A6FC-461E-8ACC-5358F4175141}"/>
              </a:ext>
            </a:extLst>
          </p:cNvPr>
          <p:cNvGrpSpPr/>
          <p:nvPr/>
        </p:nvGrpSpPr>
        <p:grpSpPr>
          <a:xfrm>
            <a:off x="4532305" y="3627152"/>
            <a:ext cx="1818547" cy="911229"/>
            <a:chOff x="3131840" y="2204864"/>
            <a:chExt cx="3096344" cy="9112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8D4D2B-4FEA-4FD3-A6CD-AE266339E5B3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5DB898-B58C-45FF-A13C-6C685E2979EF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AA9675-8533-452A-BAD1-3E43E9153333}"/>
              </a:ext>
            </a:extLst>
          </p:cNvPr>
          <p:cNvGrpSpPr/>
          <p:nvPr/>
        </p:nvGrpSpPr>
        <p:grpSpPr>
          <a:xfrm>
            <a:off x="6119241" y="2707196"/>
            <a:ext cx="1818547" cy="911229"/>
            <a:chOff x="3131840" y="2204864"/>
            <a:chExt cx="3096344" cy="9112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EB043B-ED32-491E-80D5-A5E3924A6890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6BC125-F404-450F-ADB0-19CF8AE784A8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95E18B-D819-4A54-8359-A92060CF0E28}"/>
              </a:ext>
            </a:extLst>
          </p:cNvPr>
          <p:cNvGrpSpPr/>
          <p:nvPr/>
        </p:nvGrpSpPr>
        <p:grpSpPr>
          <a:xfrm>
            <a:off x="7706177" y="1787239"/>
            <a:ext cx="1818547" cy="911229"/>
            <a:chOff x="3131840" y="2204864"/>
            <a:chExt cx="3096344" cy="9112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9F55F8-3D4B-408F-9F9F-B558A5F7302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043B30-8EEA-4332-A00F-611A8A12AE6E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87B124-EDE4-4694-AAA5-92E404D1306D}"/>
              </a:ext>
            </a:extLst>
          </p:cNvPr>
          <p:cNvGrpSpPr/>
          <p:nvPr/>
        </p:nvGrpSpPr>
        <p:grpSpPr>
          <a:xfrm>
            <a:off x="9293114" y="867282"/>
            <a:ext cx="1818547" cy="911229"/>
            <a:chOff x="3131840" y="2204864"/>
            <a:chExt cx="3096344" cy="9112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C54980-0CCF-4BBE-9060-3BF6D8B77414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C75EC7-1AEB-49ED-A6BB-FBE088A429E1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5B53D4-842A-4E53-9529-1C16FB1A2F29}"/>
              </a:ext>
            </a:extLst>
          </p:cNvPr>
          <p:cNvSpPr txBox="1"/>
          <p:nvPr/>
        </p:nvSpPr>
        <p:spPr>
          <a:xfrm>
            <a:off x="4962183" y="6175598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8E9A7-62A5-441E-9AED-8C4362090F3A}"/>
              </a:ext>
            </a:extLst>
          </p:cNvPr>
          <p:cNvSpPr txBox="1"/>
          <p:nvPr/>
        </p:nvSpPr>
        <p:spPr>
          <a:xfrm>
            <a:off x="6558987" y="5268815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8BAC81-66FC-4C2D-9946-9F641792C485}"/>
              </a:ext>
            </a:extLst>
          </p:cNvPr>
          <p:cNvSpPr txBox="1"/>
          <p:nvPr/>
        </p:nvSpPr>
        <p:spPr>
          <a:xfrm>
            <a:off x="8155791" y="4362032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3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F3E112-F5D2-4620-9E87-4EB81C76F6A1}"/>
              </a:ext>
            </a:extLst>
          </p:cNvPr>
          <p:cNvSpPr txBox="1"/>
          <p:nvPr/>
        </p:nvSpPr>
        <p:spPr>
          <a:xfrm>
            <a:off x="9752595" y="3455249"/>
            <a:ext cx="98955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 4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853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7828722" y="853024"/>
            <a:ext cx="39185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9334536" y="5806529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2427A-0553-4374-929A-C3F476F162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7D2612-1D9F-4C16-B8C4-9907F02E1FAD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E42F44F-03B8-42D5-8585-5B65DF7BA732}"/>
              </a:ext>
            </a:extLst>
          </p:cNvPr>
          <p:cNvSpPr txBox="1">
            <a:spLocks/>
          </p:cNvSpPr>
          <p:nvPr/>
        </p:nvSpPr>
        <p:spPr>
          <a:xfrm>
            <a:off x="3678846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F3E1F45-6B3F-46A1-82A6-7F2F85378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1637" y="1715998"/>
            <a:ext cx="2737868" cy="219121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Benefits of pruning</a:t>
            </a:r>
          </a:p>
        </p:txBody>
      </p:sp>
      <p:grpSp>
        <p:nvGrpSpPr>
          <p:cNvPr id="12" name="그룹 6">
            <a:extLst>
              <a:ext uri="{FF2B5EF4-FFF2-40B4-BE49-F238E27FC236}">
                <a16:creationId xmlns:a16="http://schemas.microsoft.com/office/drawing/2014/main" id="{080401F7-B4F9-4015-8C48-418CAE8361E7}"/>
              </a:ext>
            </a:extLst>
          </p:cNvPr>
          <p:cNvGrpSpPr/>
          <p:nvPr/>
        </p:nvGrpSpPr>
        <p:grpSpPr>
          <a:xfrm>
            <a:off x="5818058" y="4842232"/>
            <a:ext cx="2262988" cy="950913"/>
            <a:chOff x="1730330" y="5175558"/>
            <a:chExt cx="1742087" cy="95091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1DF2CC-8381-40B3-83C3-1AED5E002C66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Small neural networks can be used in smaller and less complex devices, such as smartphones, cameras etc.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1C97BF-FB1C-48C3-88EF-15F5210E6D4C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INTELLIGENT DEVICES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C9EAA5-C278-479C-AA8A-866D73546AE5}"/>
              </a:ext>
            </a:extLst>
          </p:cNvPr>
          <p:cNvCxnSpPr>
            <a:cxnSpLocks/>
          </p:cNvCxnSpPr>
          <p:nvPr/>
        </p:nvCxnSpPr>
        <p:spPr>
          <a:xfrm>
            <a:off x="2101775" y="4304607"/>
            <a:ext cx="7920000" cy="104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9">
            <a:extLst>
              <a:ext uri="{FF2B5EF4-FFF2-40B4-BE49-F238E27FC236}">
                <a16:creationId xmlns:a16="http://schemas.microsoft.com/office/drawing/2014/main" id="{3E4BDAC9-1C3A-4981-A0BA-735309EEDE93}"/>
              </a:ext>
            </a:extLst>
          </p:cNvPr>
          <p:cNvSpPr/>
          <p:nvPr/>
        </p:nvSpPr>
        <p:spPr>
          <a:xfrm>
            <a:off x="1946925" y="4621278"/>
            <a:ext cx="279832" cy="26194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9D06C83-5877-4F4A-9FC5-533EA8AD484C}"/>
              </a:ext>
            </a:extLst>
          </p:cNvPr>
          <p:cNvSpPr/>
          <p:nvPr/>
        </p:nvSpPr>
        <p:spPr>
          <a:xfrm>
            <a:off x="9933976" y="4651508"/>
            <a:ext cx="294214" cy="2259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A6F7B3B-58C2-B944-9244-AE8006921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6215" y="2132302"/>
            <a:ext cx="1256515" cy="100563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AAF1BA-6036-0948-8AE5-350327ACA13E}"/>
              </a:ext>
            </a:extLst>
          </p:cNvPr>
          <p:cNvCxnSpPr>
            <a:cxnSpLocks/>
          </p:cNvCxnSpPr>
          <p:nvPr/>
        </p:nvCxnSpPr>
        <p:spPr>
          <a:xfrm>
            <a:off x="4597400" y="2514600"/>
            <a:ext cx="3378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0DA7C71-0679-2343-B9DD-D8A76248BACE}"/>
              </a:ext>
            </a:extLst>
          </p:cNvPr>
          <p:cNvSpPr txBox="1"/>
          <p:nvPr/>
        </p:nvSpPr>
        <p:spPr>
          <a:xfrm>
            <a:off x="4006724" y="2872847"/>
            <a:ext cx="4442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E" dirty="0"/>
              <a:t>Smaller networks take up less memory, and reduce computational expense of inference</a:t>
            </a:r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75FA2344-8212-4C4E-B3B6-6727A37D8EE1}"/>
              </a:ext>
            </a:extLst>
          </p:cNvPr>
          <p:cNvSpPr/>
          <p:nvPr/>
        </p:nvSpPr>
        <p:spPr>
          <a:xfrm>
            <a:off x="4597400" y="4842232"/>
            <a:ext cx="609600" cy="93817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709846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6AEBB3-9E75-48B7-B7C9-0DE4010FE3AC}"/>
              </a:ext>
            </a:extLst>
          </p:cNvPr>
          <p:cNvGrpSpPr/>
          <p:nvPr/>
        </p:nvGrpSpPr>
        <p:grpSpPr>
          <a:xfrm>
            <a:off x="7198661" y="978841"/>
            <a:ext cx="4075512" cy="4900317"/>
            <a:chOff x="1174375" y="2336857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DB75A3A8-8765-4E61-8909-8E9044D01F3F}"/>
                </a:ext>
              </a:extLst>
            </p:cNvPr>
            <p:cNvSpPr/>
            <p:nvPr/>
          </p:nvSpPr>
          <p:spPr>
            <a:xfrm>
              <a:off x="1174375" y="2336857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F8F33F1F-3165-4A87-A049-F5D6ED47BBCC}"/>
                </a:ext>
              </a:extLst>
            </p:cNvPr>
            <p:cNvSpPr/>
            <p:nvPr/>
          </p:nvSpPr>
          <p:spPr>
            <a:xfrm>
              <a:off x="1684786" y="2516290"/>
              <a:ext cx="702035" cy="687994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373875" y="401265"/>
            <a:ext cx="5620382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The </a:t>
            </a:r>
            <a:r>
              <a:rPr lang="en-US" sz="5400" dirty="0">
                <a:solidFill>
                  <a:schemeClr val="accent4"/>
                </a:solidFill>
              </a:rPr>
              <a:t>Lottery Ticket </a:t>
            </a:r>
            <a:r>
              <a:rPr lang="en-US" sz="5400" dirty="0"/>
              <a:t>Hypothesis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26A5C-D3E8-4FFA-9E86-BE5A954AAF00}"/>
              </a:ext>
            </a:extLst>
          </p:cNvPr>
          <p:cNvSpPr txBox="1"/>
          <p:nvPr/>
        </p:nvSpPr>
        <p:spPr>
          <a:xfrm>
            <a:off x="683702" y="2760727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ALLPPT </a:t>
            </a:r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Layout</a:t>
            </a:r>
          </a:p>
          <a:p>
            <a:r>
              <a:rPr lang="en-GB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Text Slide for your </a:t>
            </a:r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Presentation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962375-4251-483A-8505-849A0197F623}"/>
              </a:ext>
            </a:extLst>
          </p:cNvPr>
          <p:cNvSpPr txBox="1"/>
          <p:nvPr/>
        </p:nvSpPr>
        <p:spPr>
          <a:xfrm>
            <a:off x="683703" y="3485590"/>
            <a:ext cx="5769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그룹 28">
            <a:extLst>
              <a:ext uri="{FF2B5EF4-FFF2-40B4-BE49-F238E27FC236}">
                <a16:creationId xmlns:a16="http://schemas.microsoft.com/office/drawing/2014/main" id="{9062EB3C-795C-451F-BFF7-95BB76420ED4}"/>
              </a:ext>
            </a:extLst>
          </p:cNvPr>
          <p:cNvGrpSpPr/>
          <p:nvPr/>
        </p:nvGrpSpPr>
        <p:grpSpPr>
          <a:xfrm>
            <a:off x="923108" y="2193005"/>
            <a:ext cx="10345786" cy="3812360"/>
            <a:chOff x="923107" y="2034749"/>
            <a:chExt cx="10345786" cy="38123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5F4A82-A194-43F3-B6CB-3287C9DF2C2D}"/>
                </a:ext>
              </a:extLst>
            </p:cNvPr>
            <p:cNvSpPr/>
            <p:nvPr/>
          </p:nvSpPr>
          <p:spPr>
            <a:xfrm>
              <a:off x="923107" y="2034749"/>
              <a:ext cx="10345786" cy="3812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54150E97-278E-4B3D-B9AB-8DC020BED044}"/>
                </a:ext>
              </a:extLst>
            </p:cNvPr>
            <p:cNvSpPr/>
            <p:nvPr/>
          </p:nvSpPr>
          <p:spPr>
            <a:xfrm>
              <a:off x="1285688" y="301457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03B54220-90AF-4800-943F-B0079DEDCEF3}"/>
                </a:ext>
              </a:extLst>
            </p:cNvPr>
            <p:cNvSpPr/>
            <p:nvPr/>
          </p:nvSpPr>
          <p:spPr>
            <a:xfrm>
              <a:off x="1285688" y="349112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796B2C55-4ED7-44E9-A6A5-38CC4A53A8B9}"/>
                </a:ext>
              </a:extLst>
            </p:cNvPr>
            <p:cNvSpPr/>
            <p:nvPr/>
          </p:nvSpPr>
          <p:spPr>
            <a:xfrm>
              <a:off x="1285688" y="396766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69DF41EA-FE75-4F42-AD9E-C3716CCB66EE}"/>
                </a:ext>
              </a:extLst>
            </p:cNvPr>
            <p:cNvSpPr/>
            <p:nvPr/>
          </p:nvSpPr>
          <p:spPr>
            <a:xfrm>
              <a:off x="1285688" y="4444212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13">
              <a:extLst>
                <a:ext uri="{FF2B5EF4-FFF2-40B4-BE49-F238E27FC236}">
                  <a16:creationId xmlns:a16="http://schemas.microsoft.com/office/drawing/2014/main" id="{91769AF5-3E62-44B4-9845-423C34A7B08B}"/>
                </a:ext>
              </a:extLst>
            </p:cNvPr>
            <p:cNvSpPr/>
            <p:nvPr/>
          </p:nvSpPr>
          <p:spPr>
            <a:xfrm>
              <a:off x="1285688" y="4920757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Rounded Rectangle 14">
              <a:extLst>
                <a:ext uri="{FF2B5EF4-FFF2-40B4-BE49-F238E27FC236}">
                  <a16:creationId xmlns:a16="http://schemas.microsoft.com/office/drawing/2014/main" id="{2216C4CE-FC65-4A8D-AD24-B40D382F5AB5}"/>
                </a:ext>
              </a:extLst>
            </p:cNvPr>
            <p:cNvSpPr/>
            <p:nvPr/>
          </p:nvSpPr>
          <p:spPr>
            <a:xfrm>
              <a:off x="1285688" y="5397301"/>
              <a:ext cx="9677005" cy="238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reflection blurRad="6350" stA="50000" endA="300" endPos="5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그룹 38">
            <a:extLst>
              <a:ext uri="{FF2B5EF4-FFF2-40B4-BE49-F238E27FC236}">
                <a16:creationId xmlns:a16="http://schemas.microsoft.com/office/drawing/2014/main" id="{A207F6E3-C26B-41F5-B8E3-1943FBF5B80A}"/>
              </a:ext>
            </a:extLst>
          </p:cNvPr>
          <p:cNvGrpSpPr/>
          <p:nvPr/>
        </p:nvGrpSpPr>
        <p:grpSpPr>
          <a:xfrm>
            <a:off x="3174158" y="1970946"/>
            <a:ext cx="8036926" cy="4263657"/>
            <a:chOff x="3174158" y="1812689"/>
            <a:chExt cx="8036926" cy="4263657"/>
          </a:xfrm>
          <a:solidFill>
            <a:schemeClr val="accent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E86523-EC23-45B1-980E-1C005AE51E4D}"/>
                </a:ext>
              </a:extLst>
            </p:cNvPr>
            <p:cNvSpPr/>
            <p:nvPr/>
          </p:nvSpPr>
          <p:spPr>
            <a:xfrm rot="16200000">
              <a:off x="4376082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FFED848-24BC-4327-9AF4-7E38D9E67BCB}"/>
                </a:ext>
              </a:extLst>
            </p:cNvPr>
            <p:cNvSpPr/>
            <p:nvPr/>
          </p:nvSpPr>
          <p:spPr>
            <a:xfrm rot="16200000">
              <a:off x="7082677" y="610768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Rectangle 13">
              <a:extLst>
                <a:ext uri="{FF2B5EF4-FFF2-40B4-BE49-F238E27FC236}">
                  <a16:creationId xmlns:a16="http://schemas.microsoft.com/office/drawing/2014/main" id="{5507868B-D12B-4FF7-ADC4-B80119D8BCF7}"/>
                </a:ext>
              </a:extLst>
            </p:cNvPr>
            <p:cNvSpPr/>
            <p:nvPr/>
          </p:nvSpPr>
          <p:spPr>
            <a:xfrm rot="16200000">
              <a:off x="9789273" y="610765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541279CB-5D4D-43B1-A023-E1ED02CFD6CA}"/>
                </a:ext>
              </a:extLst>
            </p:cNvPr>
            <p:cNvSpPr/>
            <p:nvPr/>
          </p:nvSpPr>
          <p:spPr>
            <a:xfrm rot="16200000" flipH="1">
              <a:off x="4376082" y="4647049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5EFBE7D7-3645-41FD-AD2B-C9AA16BBFABC}"/>
                </a:ext>
              </a:extLst>
            </p:cNvPr>
            <p:cNvSpPr/>
            <p:nvPr/>
          </p:nvSpPr>
          <p:spPr>
            <a:xfrm rot="16200000" flipH="1">
              <a:off x="7082679" y="4647050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AEF7C878-A451-4513-A407-0EE86D8F3CE1}"/>
                </a:ext>
              </a:extLst>
            </p:cNvPr>
            <p:cNvSpPr/>
            <p:nvPr/>
          </p:nvSpPr>
          <p:spPr>
            <a:xfrm rot="16200000" flipH="1">
              <a:off x="9789273" y="4647053"/>
              <a:ext cx="219887" cy="2623735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23056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20002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0" name="사각형: 둥근 위쪽 모서리 27">
              <a:extLst>
                <a:ext uri="{FF2B5EF4-FFF2-40B4-BE49-F238E27FC236}">
                  <a16:creationId xmlns:a16="http://schemas.microsoft.com/office/drawing/2014/main" id="{132FB2B8-23DD-48B9-9C95-A19F237CB0D1}"/>
                </a:ext>
              </a:extLst>
            </p:cNvPr>
            <p:cNvSpPr/>
            <p:nvPr/>
          </p:nvSpPr>
          <p:spPr>
            <a:xfrm rot="10800000">
              <a:off x="3418868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사각형: 둥근 위쪽 모서리 33">
              <a:extLst>
                <a:ext uri="{FF2B5EF4-FFF2-40B4-BE49-F238E27FC236}">
                  <a16:creationId xmlns:a16="http://schemas.microsoft.com/office/drawing/2014/main" id="{5F4FCF93-4B28-4D25-8A92-AC5373CC1284}"/>
                </a:ext>
              </a:extLst>
            </p:cNvPr>
            <p:cNvSpPr/>
            <p:nvPr/>
          </p:nvSpPr>
          <p:spPr>
            <a:xfrm rot="10800000">
              <a:off x="6129905" y="1812689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사각형: 둥근 위쪽 모서리 34">
              <a:extLst>
                <a:ext uri="{FF2B5EF4-FFF2-40B4-BE49-F238E27FC236}">
                  <a16:creationId xmlns:a16="http://schemas.microsoft.com/office/drawing/2014/main" id="{1B1E08A6-461C-42BB-9ED8-7B67C922A242}"/>
                </a:ext>
              </a:extLst>
            </p:cNvPr>
            <p:cNvSpPr/>
            <p:nvPr/>
          </p:nvSpPr>
          <p:spPr>
            <a:xfrm rot="10800000">
              <a:off x="8840943" y="1812690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사각형: 둥근 위쪽 모서리 35">
              <a:extLst>
                <a:ext uri="{FF2B5EF4-FFF2-40B4-BE49-F238E27FC236}">
                  <a16:creationId xmlns:a16="http://schemas.microsoft.com/office/drawing/2014/main" id="{070F04F1-B709-4C79-9396-17940AF634A1}"/>
                </a:ext>
              </a:extLst>
            </p:cNvPr>
            <p:cNvSpPr/>
            <p:nvPr/>
          </p:nvSpPr>
          <p:spPr>
            <a:xfrm>
              <a:off x="3418868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사각형: 둥근 위쪽 모서리 36">
              <a:extLst>
                <a:ext uri="{FF2B5EF4-FFF2-40B4-BE49-F238E27FC236}">
                  <a16:creationId xmlns:a16="http://schemas.microsoft.com/office/drawing/2014/main" id="{CDCA50C5-FD72-4C03-87CF-443761E61ADE}"/>
                </a:ext>
              </a:extLst>
            </p:cNvPr>
            <p:cNvSpPr/>
            <p:nvPr/>
          </p:nvSpPr>
          <p:spPr>
            <a:xfrm>
              <a:off x="6129905" y="5535341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사각형: 둥근 위쪽 모서리 37">
              <a:extLst>
                <a:ext uri="{FF2B5EF4-FFF2-40B4-BE49-F238E27FC236}">
                  <a16:creationId xmlns:a16="http://schemas.microsoft.com/office/drawing/2014/main" id="{40886465-D38F-4AE2-BDF8-C76C3F560E27}"/>
                </a:ext>
              </a:extLst>
            </p:cNvPr>
            <p:cNvSpPr/>
            <p:nvPr/>
          </p:nvSpPr>
          <p:spPr>
            <a:xfrm>
              <a:off x="8840943" y="5535342"/>
              <a:ext cx="2150685" cy="541004"/>
            </a:xfrm>
            <a:prstGeom prst="round2SameRect">
              <a:avLst>
                <a:gd name="adj1" fmla="val 31154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B098DFC-E3C0-4367-A7D4-AA43D71D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02272"/>
              </p:ext>
            </p:extLst>
          </p:nvPr>
        </p:nvGraphicFramePr>
        <p:xfrm>
          <a:off x="888277" y="1838930"/>
          <a:ext cx="10380617" cy="4444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4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20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8596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4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1762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913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9286D33-F0FB-40C8-B794-CC4FFAD92C0B}"/>
              </a:ext>
            </a:extLst>
          </p:cNvPr>
          <p:cNvSpPr txBox="1"/>
          <p:nvPr/>
        </p:nvSpPr>
        <p:spPr>
          <a:xfrm>
            <a:off x="602255" y="668491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DBE886-DF02-4BB1-BCD7-07DD8BE68A33}"/>
              </a:ext>
            </a:extLst>
          </p:cNvPr>
          <p:cNvSpPr txBox="1"/>
          <p:nvPr/>
        </p:nvSpPr>
        <p:spPr>
          <a:xfrm>
            <a:off x="602255" y="3518502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A9BB21-D50D-4F27-9760-A4D5CABDE138}"/>
              </a:ext>
            </a:extLst>
          </p:cNvPr>
          <p:cNvSpPr txBox="1"/>
          <p:nvPr/>
        </p:nvSpPr>
        <p:spPr>
          <a:xfrm>
            <a:off x="602255" y="4271795"/>
            <a:ext cx="3513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D7E834-9E8D-49D0-8744-9A9E3ABD8D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A9FF89-04B8-48A5-B4A4-C77462AAD8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41181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2">
            <a:extLst>
              <a:ext uri="{FF2B5EF4-FFF2-40B4-BE49-F238E27FC236}">
                <a16:creationId xmlns:a16="http://schemas.microsoft.com/office/drawing/2014/main" id="{5A52151D-9E3D-469E-88AA-89DF750B7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51037"/>
              </p:ext>
            </p:extLst>
          </p:nvPr>
        </p:nvGraphicFramePr>
        <p:xfrm>
          <a:off x="8643596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EECB33-3891-4D7C-BE50-1B63015AF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A73E00F-1867-43FB-9B62-3B5C38A7C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8289292"/>
              </p:ext>
            </p:extLst>
          </p:nvPr>
        </p:nvGraphicFramePr>
        <p:xfrm>
          <a:off x="1421725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Heart 3">
            <a:extLst>
              <a:ext uri="{FF2B5EF4-FFF2-40B4-BE49-F238E27FC236}">
                <a16:creationId xmlns:a16="http://schemas.microsoft.com/office/drawing/2014/main" id="{EF32E24F-B41B-4628-B4DE-9811AB199112}"/>
              </a:ext>
            </a:extLst>
          </p:cNvPr>
          <p:cNvSpPr/>
          <p:nvPr/>
        </p:nvSpPr>
        <p:spPr>
          <a:xfrm>
            <a:off x="2013792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Heart 3">
            <a:extLst>
              <a:ext uri="{FF2B5EF4-FFF2-40B4-BE49-F238E27FC236}">
                <a16:creationId xmlns:a16="http://schemas.microsoft.com/office/drawing/2014/main" id="{00F9E966-183E-4ABB-809E-0515E46A0CF5}"/>
              </a:ext>
            </a:extLst>
          </p:cNvPr>
          <p:cNvSpPr/>
          <p:nvPr/>
        </p:nvSpPr>
        <p:spPr>
          <a:xfrm>
            <a:off x="9239688" y="4355951"/>
            <a:ext cx="912149" cy="825480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D26A8E-B260-452C-847A-7DCC452D2DF2}"/>
              </a:ext>
            </a:extLst>
          </p:cNvPr>
          <p:cNvGrpSpPr/>
          <p:nvPr/>
        </p:nvGrpSpPr>
        <p:grpSpPr>
          <a:xfrm>
            <a:off x="843134" y="2215399"/>
            <a:ext cx="3301597" cy="1278384"/>
            <a:chOff x="4830996" y="1667658"/>
            <a:chExt cx="1574762" cy="12783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2ECEEB-A696-4B43-A5B6-6C2D5A3ED62A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EC12DB-6623-44F9-898E-21C00C175537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0711BAE-5F93-45FD-97C6-71AD4149F35A}"/>
              </a:ext>
            </a:extLst>
          </p:cNvPr>
          <p:cNvGrpSpPr/>
          <p:nvPr/>
        </p:nvGrpSpPr>
        <p:grpSpPr>
          <a:xfrm>
            <a:off x="8044962" y="2215399"/>
            <a:ext cx="3301597" cy="1278384"/>
            <a:chOff x="4830996" y="1667658"/>
            <a:chExt cx="1574762" cy="12783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2D0924-3087-4A01-8AE9-B39E88203DC6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93F735-62AE-44E5-81B6-CA7210647BFE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4" name="Freeform 18">
            <a:extLst>
              <a:ext uri="{FF2B5EF4-FFF2-40B4-BE49-F238E27FC236}">
                <a16:creationId xmlns:a16="http://schemas.microsoft.com/office/drawing/2014/main" id="{86DEA1BC-856A-4ADC-AC83-415316F7E483}"/>
              </a:ext>
            </a:extLst>
          </p:cNvPr>
          <p:cNvSpPr>
            <a:spLocks/>
          </p:cNvSpPr>
          <p:nvPr/>
        </p:nvSpPr>
        <p:spPr bwMode="auto">
          <a:xfrm>
            <a:off x="6496308" y="1978179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82" name="Graphic 421">
            <a:extLst>
              <a:ext uri="{FF2B5EF4-FFF2-40B4-BE49-F238E27FC236}">
                <a16:creationId xmlns:a16="http://schemas.microsoft.com/office/drawing/2014/main" id="{5638BDFF-0EB0-42ED-911B-5A723B8F1828}"/>
              </a:ext>
            </a:extLst>
          </p:cNvPr>
          <p:cNvGrpSpPr/>
          <p:nvPr/>
        </p:nvGrpSpPr>
        <p:grpSpPr>
          <a:xfrm>
            <a:off x="4127904" y="1978179"/>
            <a:ext cx="2195918" cy="4316301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C777B32-8F1C-44CF-BCDA-83348752376F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908BB7-B2D5-4A19-9616-1320A778E530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AAAC4AE-6759-4774-AA96-19F991461310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3602C7E-93EB-4C70-850F-1C9D84975FE0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F3E2171-2056-47CE-8B02-2244252E7D39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86DD7C2-CFE5-46D2-AD7E-2DE172646901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A97A89-E18C-4841-8301-E0A0D918D9F4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1361FE6-B126-47C6-9D1F-364B42222823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504127-513C-42A0-BE94-C47E2D15412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3E05A2D-3947-4308-9439-2F9815F030CC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9B316EF-B866-4D5D-969E-28440648320E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979D1D1-893F-4044-816A-BFE64F0811C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784D76A-04E7-431F-959B-8747988904A1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77F3B31-C3E9-4831-8A49-08E1E1AC4BBC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519D6FB-EA3B-4BF1-A9FD-ADF72C6C72A9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1B1B9A4-E905-4196-931D-6B8703BCB145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DC3A8E5-1FC9-48DC-AA2B-353F39BFE56B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0D86045-1E7D-4B80-B129-CEA1278C7E58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37F5A7-0CAF-43BF-8FFD-FC92ECAFFBCD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22831E0-C613-467A-8C00-58A8CEB6D30D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10CAC04-B411-4694-A641-8D9C9ABB679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774B98E-626B-434D-80D5-F96F6FA37CA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B78CA8B-EE55-4131-A6BC-820F4EDB1945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DDB037-96CB-4FC9-99F0-CE517773D47B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1822C4E-F74F-4917-B66B-23F8EB8DC59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5F6C68B-E33C-4D5C-B5B9-83CB54A96D8E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646FBB-1185-4A88-94FC-08808E261DDA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E07487-E61B-42B9-96C3-F9296A27AAA8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304FC1A-34A6-4221-BD05-ED662916A3DB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C913001-FA5C-4026-85D5-706B681D49DB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E65E34C-626B-4AF8-BD7F-24D54B3BC1F2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4FA181D-DCEE-485C-9ACF-ECF6C11C262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633EDDB-5FF5-4C07-9AE2-F3663C3337AE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FEAE58A-0FFF-44D2-AB63-A52584E2833E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0DA151F-F313-4B46-8BCE-A703FD218478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A43CB5A-4406-4F48-8B09-55374DD10F4B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9AA147D-A83D-4D78-A7D1-B6FB47F85AF6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4AA91A6-DA09-461D-8D99-2317F50CA4DC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B83861A-C23D-4975-A5E6-79DE6735938C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5DF37F6B-0E2D-47FD-89A2-EE7EBA6B6ABF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4E72E4C-269D-4FCC-BA50-B34CDF4B682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BD71A21-7CBB-448A-9100-E9317D5EDCF0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787C906-A0EB-49B3-9333-903FC0BCA9C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B7B2341-E998-4AE5-B47D-A2A950D468DC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9997D08-DD7D-49AA-8F9E-9E53D0C62F7F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4B4E804-7B51-4905-B8AB-899D14536AC7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B16DC30-D147-4C10-8437-6D3E0D8C64F2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AEA75A7-C0AE-4420-8CEE-0BB713EB4D8B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D1047FE-7370-436B-967C-C2838D4EEAA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89FC19D-4B0B-454C-862A-CE5ABC80E232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11302C2-FBB5-421C-9ABA-AA436AC5781F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96D59FB-D9F8-415B-B4FF-EED2F6594558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D3437958-C1B4-4A8B-8B1F-AF69A9566589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DB96F7F-1B4A-43A1-8475-2E2F1D8BF736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38DFB90-F733-42CE-914D-9008A9842080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34D96E7-9895-49FA-967A-94C900B79BDE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42ABCDD-E893-4ED9-9C71-054F10B6416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6624BCF-6012-4117-9B35-5701E67E2CF7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5A92606-0292-4FF5-92B2-455379896025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4B97258-6A73-416D-A17A-7A028E3E4D48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458FF03-0376-45A5-A840-B2FC71859ADB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E3E9438-D516-4ACC-8101-878FAEB963A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0B6E46-07BB-4C92-AA4A-8CD348344F8F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2B6329B-D722-4B3B-962E-E4315E01666F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601BF3A-7BF2-4805-935B-62AA27BCFDCA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419C157-2D2E-43F0-A2A5-B6E32074E594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AA978C1-CBCE-454B-907A-376D67EEF507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4C5C33C-8696-4010-B096-3A474446F2D1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91AD919-D2D7-4F5A-9D22-ACA68118E503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8C3874-6D47-4CCC-B18F-781EAF668B4D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DE17590-1454-4022-B14F-3F7B8AE0A03E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A973E22-F6BE-4443-8B30-E55F4ED711C3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10AECFC-6479-45C2-A8C8-2B456C820A16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417B629-41BF-4D98-A8CC-5305BDD6F9A9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F62CFB-10D6-4504-94A4-4C1297D9592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53BB677-0035-451F-9CED-DE9D3BCE30DE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DF1A40B-D93F-4A3F-9D3B-0EA1A2C3DD8C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54C092B-8983-404D-A9C4-2A15BA275FA0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CCB9580-62C7-4F7D-A0A9-7722A88F533E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BBF6AE3-1540-4B8A-9B5B-AD871ADEB92F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E97AAF-EB71-4E6E-895B-99635E46CE88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7AD5C17-0359-4ABB-991D-6CFF0AA8266A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23581A3-5048-459E-AC65-CF480356C06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21040FF-780B-4DB0-AA82-ACB56A0CD9EE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DBBD00F-6ED3-4EB0-BF5A-B60156BE194B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2FE3649-1101-4FF9-A51E-F0AD6F47C74C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F3EB1D8-E34E-498D-8277-A98DF063CA76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27F5B97-B7E3-4B7A-9CE3-973FE173EB81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2BC884D-3D00-4929-8C59-915ABF8B25A0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6EEC5ED-6B8A-40CD-A3BD-810BE6D259AA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8140C06-88E3-4698-B6DA-5DE1F45DA76A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AD779D1-D37F-4D95-BDD6-C106F6398F14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CB27066-855A-426B-8243-E586EB2154B1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C7BA1BB-A3E4-409C-950D-A65A383BBDA5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ED021F0-1F02-4662-A831-611BE9DC6AB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3838DC0-A4AE-471B-9C57-AE84D74A3AD3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1DD57E7-B981-47AE-808E-FEDA7450C2D1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41D2C56-068A-4C5B-B966-BC12CFABC8E8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AF0E055-EB0A-4E13-B81C-23A4AC5C9469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3556718-29CF-45AC-BB07-402940F159E1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4F091DB-3F40-4271-A775-544768575F7C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51B7D31-18B3-4EFB-8FEE-7372ECB6E6DA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D638F09-A4B0-45B3-9E22-AB35AB649DA3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EA246D7-1953-4801-AAC2-CFFE3B0C1B46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A14E497-0630-4DA0-8455-BB6C506DDA87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3788D98-65E9-487F-806A-0F6757C478D2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956A3AA-C922-4FA1-9F35-47AECD557BD0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A74D4867-58FC-4FF7-8A12-C6721E80308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427071E-9B53-4729-842F-94BD3FA0B502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24CA515-C0FC-4793-BE05-51D58EFEF117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F5A96E0-BFFD-4A43-BEDF-D1EA8A51F6AA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FB95657-D393-4A63-BDAE-A3E736CE0D3D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5C7C325-2FD7-4099-95FA-FE0170DDCDAF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477CD8B8-1CAB-4A30-8ABE-99B329C39B5B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F5893F6-10C3-49C4-A1D1-E65314533DF0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1BFBEAF-C584-4492-B914-BC97BD65B13D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ACA80B2-B79B-4B7B-95FA-4F640372B5DB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84CB44E-5244-4295-81A2-611371EEE910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FF83113-0698-45F9-9F61-B27950C2CBCA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3AB1504-EDD2-4604-BB97-EA4243FC68D3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E9B30E5-94C8-4184-B9F6-479759CEF49B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66897B9-98B8-4F5D-82B5-96F893CD73B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2D20BF1-D6C8-4B81-A852-5CD3EE7798AF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BE38B4-2827-4492-94C9-D76FE1A8DDF4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E57D81B-8A6C-4BB4-88CB-5B98E340E564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55AA446-039B-4135-9677-411088BBBD8E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54A74B7B-ADDB-47D5-9A99-8D15C32DD2CA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9FFC582-8AE8-4C19-AF85-5FE4AB8838B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7CB2DD8-FD91-418B-931B-C41A5B81DAAE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5177122-15DE-46E7-AAF0-8C025317B2AE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26AE068-7F95-4C72-8DB2-21807CF0DD9E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803C0CD-FFD4-4F31-9B99-8809A1BB9FCA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FDC0302-BB79-4A32-9F20-69EEC9CA4EB2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1D5E6D-0A68-4C2B-A083-D3480C38CE19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CACCB105-7DE6-4018-A786-4DAB2D8D55B9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1596E44-AF40-420A-9DA8-4DE0A7417E92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F42F5BE-629E-47DA-A3C5-113A94EF07D9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5288033-BAD4-4964-B7E5-51C83101557D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4EF14B9-8632-4993-82C0-86A78C704B23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33FDBD8-2000-40C0-9571-1517EA043B8A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655F1DF-B92D-48CA-BEBB-F574CD7BB834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B612C53-1634-4291-BE5A-C02B2AE5C401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F1A3F60-82E8-49E7-A7FF-DADBB54E9F01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ACCDE8F-A15E-4B72-8FDF-35C30CB78D8D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1A19330-12E1-4424-99A2-18A8B4BFDE1A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9243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BA9F59-3A52-4782-BA7A-273DCD9B112D}"/>
              </a:ext>
            </a:extLst>
          </p:cNvPr>
          <p:cNvGrpSpPr/>
          <p:nvPr/>
        </p:nvGrpSpPr>
        <p:grpSpPr>
          <a:xfrm>
            <a:off x="932685" y="2340787"/>
            <a:ext cx="970076" cy="3911195"/>
            <a:chOff x="683568" y="2348880"/>
            <a:chExt cx="837152" cy="3375266"/>
          </a:xfrm>
        </p:grpSpPr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4B629E19-7AC4-4617-B18A-FF4B72CE8806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50E4CA80-D851-4603-8299-A3DEB7ABD4D8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Rounded Rectangle 8">
              <a:extLst>
                <a:ext uri="{FF2B5EF4-FFF2-40B4-BE49-F238E27FC236}">
                  <a16:creationId xmlns:a16="http://schemas.microsoft.com/office/drawing/2014/main" id="{893D34CE-1DF7-4251-8068-C9E77A7739E5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24C381F-49B9-4C5C-9E01-DED7FF3F3D4D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07FF444-46B9-4F89-A66E-EB4AC683239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DA4A07D3-FE97-4780-B8C9-74C111312E1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ounded Rectangle 16">
              <a:extLst>
                <a:ext uri="{FF2B5EF4-FFF2-40B4-BE49-F238E27FC236}">
                  <a16:creationId xmlns:a16="http://schemas.microsoft.com/office/drawing/2014/main" id="{60E99725-6FC2-4728-83D5-EA9AE9475820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20">
              <a:extLst>
                <a:ext uri="{FF2B5EF4-FFF2-40B4-BE49-F238E27FC236}">
                  <a16:creationId xmlns:a16="http://schemas.microsoft.com/office/drawing/2014/main" id="{7FD4A75D-98E1-4007-BABB-1D66FED31627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3CFF27-28D4-46C1-8817-A7D31A5773A4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41CA3F0-3567-4618-9CED-08AC04065A23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487130-DCB1-4300-8C60-ADCB57FA8635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F237A1-87F4-4225-9BC1-58371EA64692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9531273-DA99-4541-9C01-8A42181FB3C6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6B5505D-64E2-4C6D-AFD3-D06D6C6D9949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7316612-C9B1-41B8-95FA-9F97F2CB10CE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AD446CC-AC65-423D-9100-CFE1B9BEE40C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5A778D3-16E4-4B13-A0F3-2AC00A1E8F46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3A8AA8F-3131-45AE-91AB-DC8F83483646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32FF7CA-4E66-4244-B694-C3076DE4C7E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9B44960-59B7-4A0D-AA94-C3C0BBD31BFE}"/>
              </a:ext>
            </a:extLst>
          </p:cNvPr>
          <p:cNvGrpSpPr/>
          <p:nvPr/>
        </p:nvGrpSpPr>
        <p:grpSpPr>
          <a:xfrm>
            <a:off x="2449727" y="2335517"/>
            <a:ext cx="970076" cy="3916464"/>
            <a:chOff x="1907704" y="2451208"/>
            <a:chExt cx="837152" cy="3379813"/>
          </a:xfrm>
        </p:grpSpPr>
        <p:sp>
          <p:nvSpPr>
            <p:cNvPr id="54" name="Diagonal Stripe 53">
              <a:extLst>
                <a:ext uri="{FF2B5EF4-FFF2-40B4-BE49-F238E27FC236}">
                  <a16:creationId xmlns:a16="http://schemas.microsoft.com/office/drawing/2014/main" id="{07CAEF33-827A-4A08-B37D-3A28772A6429}"/>
                </a:ext>
              </a:extLst>
            </p:cNvPr>
            <p:cNvSpPr/>
            <p:nvPr/>
          </p:nvSpPr>
          <p:spPr>
            <a:xfrm rot="19197366">
              <a:off x="2093475" y="5194497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7">
              <a:extLst>
                <a:ext uri="{FF2B5EF4-FFF2-40B4-BE49-F238E27FC236}">
                  <a16:creationId xmlns:a16="http://schemas.microsoft.com/office/drawing/2014/main" id="{531E2B9A-930E-4BFE-9BAC-E7EAF82DC9AA}"/>
                </a:ext>
              </a:extLst>
            </p:cNvPr>
            <p:cNvSpPr/>
            <p:nvPr/>
          </p:nvSpPr>
          <p:spPr>
            <a:xfrm>
              <a:off x="2002280" y="3026003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ounded Rectangle 36">
              <a:extLst>
                <a:ext uri="{FF2B5EF4-FFF2-40B4-BE49-F238E27FC236}">
                  <a16:creationId xmlns:a16="http://schemas.microsoft.com/office/drawing/2014/main" id="{82736ADE-FCAE-4FA3-83B0-ABE5863C377B}"/>
                </a:ext>
              </a:extLst>
            </p:cNvPr>
            <p:cNvSpPr/>
            <p:nvPr/>
          </p:nvSpPr>
          <p:spPr>
            <a:xfrm>
              <a:off x="197746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B2C7E18-6B70-4D31-9B74-B9695FC23BA7}"/>
                </a:ext>
              </a:extLst>
            </p:cNvPr>
            <p:cNvSpPr/>
            <p:nvPr/>
          </p:nvSpPr>
          <p:spPr>
            <a:xfrm>
              <a:off x="207428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39F0160-B413-41F2-8777-3CA5DB29FA01}"/>
                </a:ext>
              </a:extLst>
            </p:cNvPr>
            <p:cNvSpPr/>
            <p:nvPr/>
          </p:nvSpPr>
          <p:spPr>
            <a:xfrm>
              <a:off x="225651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473659C7-3DA0-485C-9189-D3962E5650D7}"/>
                </a:ext>
              </a:extLst>
            </p:cNvPr>
            <p:cNvSpPr/>
            <p:nvPr/>
          </p:nvSpPr>
          <p:spPr>
            <a:xfrm rot="10800000">
              <a:off x="225651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Rounded Rectangle 40">
              <a:extLst>
                <a:ext uri="{FF2B5EF4-FFF2-40B4-BE49-F238E27FC236}">
                  <a16:creationId xmlns:a16="http://schemas.microsoft.com/office/drawing/2014/main" id="{D1642406-95B0-4D1D-AF06-0DB7D3584B98}"/>
                </a:ext>
              </a:extLst>
            </p:cNvPr>
            <p:cNvSpPr/>
            <p:nvPr/>
          </p:nvSpPr>
          <p:spPr>
            <a:xfrm>
              <a:off x="1907704" y="2929491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Rectangle 20">
              <a:extLst>
                <a:ext uri="{FF2B5EF4-FFF2-40B4-BE49-F238E27FC236}">
                  <a16:creationId xmlns:a16="http://schemas.microsoft.com/office/drawing/2014/main" id="{FF257E0D-EC0B-449F-AE5D-9AF74F803047}"/>
                </a:ext>
              </a:extLst>
            </p:cNvPr>
            <p:cNvSpPr/>
            <p:nvPr/>
          </p:nvSpPr>
          <p:spPr>
            <a:xfrm>
              <a:off x="2066986" y="4316681"/>
              <a:ext cx="518588" cy="587493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B9FA47-16A2-4D79-AE1E-3DAF75B0AA5F}"/>
                </a:ext>
              </a:extLst>
            </p:cNvPr>
            <p:cNvSpPr/>
            <p:nvPr/>
          </p:nvSpPr>
          <p:spPr>
            <a:xfrm>
              <a:off x="231232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7E1F012-120C-4235-9540-B4F542293FBB}"/>
                </a:ext>
              </a:extLst>
            </p:cNvPr>
            <p:cNvSpPr/>
            <p:nvPr/>
          </p:nvSpPr>
          <p:spPr>
            <a:xfrm>
              <a:off x="2298356" y="3073507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EC8BBE4-1933-42AC-8140-33EC198E24F7}"/>
                </a:ext>
              </a:extLst>
            </p:cNvPr>
            <p:cNvSpPr/>
            <p:nvPr/>
          </p:nvSpPr>
          <p:spPr>
            <a:xfrm>
              <a:off x="2298356" y="4557443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684A4B3-A509-4323-8325-B8E05835DC0D}"/>
                </a:ext>
              </a:extLst>
            </p:cNvPr>
            <p:cNvSpPr/>
            <p:nvPr/>
          </p:nvSpPr>
          <p:spPr>
            <a:xfrm>
              <a:off x="2298356" y="3815475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FE93D9A-6C1F-4B0D-9644-8DB1FF5D8902}"/>
                </a:ext>
              </a:extLst>
            </p:cNvPr>
            <p:cNvSpPr/>
            <p:nvPr/>
          </p:nvSpPr>
          <p:spPr>
            <a:xfrm>
              <a:off x="2409977" y="3629983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4C2C7BC-3F86-4D4A-B6B0-195238CAFA84}"/>
                </a:ext>
              </a:extLst>
            </p:cNvPr>
            <p:cNvSpPr/>
            <p:nvPr/>
          </p:nvSpPr>
          <p:spPr>
            <a:xfrm>
              <a:off x="2409977" y="4000967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E392E64-E616-4CBB-BC42-73FE1ED8059E}"/>
                </a:ext>
              </a:extLst>
            </p:cNvPr>
            <p:cNvSpPr/>
            <p:nvPr/>
          </p:nvSpPr>
          <p:spPr>
            <a:xfrm>
              <a:off x="2409977" y="4371951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DB493B0-851E-470D-8D1E-004B344D640C}"/>
                </a:ext>
              </a:extLst>
            </p:cNvPr>
            <p:cNvSpPr/>
            <p:nvPr/>
          </p:nvSpPr>
          <p:spPr>
            <a:xfrm>
              <a:off x="2298356" y="4186459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8A98242-67F4-40DB-BBEC-4CB79C085EB1}"/>
                </a:ext>
              </a:extLst>
            </p:cNvPr>
            <p:cNvSpPr/>
            <p:nvPr/>
          </p:nvSpPr>
          <p:spPr>
            <a:xfrm>
              <a:off x="2409977" y="3258999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F98FC71-350A-4E03-94FE-D20B48E51A02}"/>
                </a:ext>
              </a:extLst>
            </p:cNvPr>
            <p:cNvSpPr/>
            <p:nvPr/>
          </p:nvSpPr>
          <p:spPr>
            <a:xfrm>
              <a:off x="2298356" y="3444491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CCDF9C7-074F-4A6A-98E6-69EC2596CCA0}"/>
                </a:ext>
              </a:extLst>
            </p:cNvPr>
            <p:cNvSpPr/>
            <p:nvPr/>
          </p:nvSpPr>
          <p:spPr>
            <a:xfrm>
              <a:off x="2409977" y="4742937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1544D67-525C-40BA-8492-4BACECE6EF0C}"/>
              </a:ext>
            </a:extLst>
          </p:cNvPr>
          <p:cNvGrpSpPr/>
          <p:nvPr/>
        </p:nvGrpSpPr>
        <p:grpSpPr>
          <a:xfrm>
            <a:off x="3966768" y="2330249"/>
            <a:ext cx="970076" cy="3921732"/>
            <a:chOff x="2987824" y="2451208"/>
            <a:chExt cx="837152" cy="3384360"/>
          </a:xfrm>
        </p:grpSpPr>
        <p:sp>
          <p:nvSpPr>
            <p:cNvPr id="74" name="Diagonal Stripe 73">
              <a:extLst>
                <a:ext uri="{FF2B5EF4-FFF2-40B4-BE49-F238E27FC236}">
                  <a16:creationId xmlns:a16="http://schemas.microsoft.com/office/drawing/2014/main" id="{55943134-57B6-4C46-AE20-D66383A0BA9E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">
              <a:extLst>
                <a:ext uri="{FF2B5EF4-FFF2-40B4-BE49-F238E27FC236}">
                  <a16:creationId xmlns:a16="http://schemas.microsoft.com/office/drawing/2014/main" id="{0566E210-059A-4BFE-9033-262925814B41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6" name="Rounded Rectangle 56">
              <a:extLst>
                <a:ext uri="{FF2B5EF4-FFF2-40B4-BE49-F238E27FC236}">
                  <a16:creationId xmlns:a16="http://schemas.microsoft.com/office/drawing/2014/main" id="{33607E06-5192-486D-A828-D8727D0D0B65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4534F0-C8EA-44C4-8FD0-459C10BD9DEE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70BE000-2388-45B3-98D3-89F41488D408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5AB8A923-CB7E-4501-BDE1-FB9496FD71D1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0" name="Rounded Rectangle 60">
              <a:extLst>
                <a:ext uri="{FF2B5EF4-FFF2-40B4-BE49-F238E27FC236}">
                  <a16:creationId xmlns:a16="http://schemas.microsoft.com/office/drawing/2014/main" id="{96CEC8EA-0D76-4C48-9F98-A1A372F66F33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1" name="Rectangle 20">
              <a:extLst>
                <a:ext uri="{FF2B5EF4-FFF2-40B4-BE49-F238E27FC236}">
                  <a16:creationId xmlns:a16="http://schemas.microsoft.com/office/drawing/2014/main" id="{7D883589-0EA3-43D9-B1DC-04462B58373E}"/>
                </a:ext>
              </a:extLst>
            </p:cNvPr>
            <p:cNvSpPr/>
            <p:nvPr/>
          </p:nvSpPr>
          <p:spPr>
            <a:xfrm>
              <a:off x="3147106" y="3758540"/>
              <a:ext cx="518588" cy="1145634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CFF455-C66A-4335-B0BD-B5EB38A4FC16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18ABAF9-BDAF-46C0-8276-F3B7D6771C92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4567B70-3763-4B65-B7A2-5CE7BCC339B7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B958A23-B893-45AA-9935-643132767339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C4CCC78-D5CB-4ACE-9280-B062B15F847E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4A1FD1F-3D36-4E79-8768-49ECD4714DC8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5B249FD-FA67-4C8E-84B7-97801A79FFAD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2639F14-291C-46DD-B14D-0CD72C4F4E4B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873D70E-76E7-4020-9B00-60DE362D3313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9664078-D753-4605-A55A-7F1930B3E803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A8445B6-CE46-4247-91DC-AF0936AA7DF5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DA8F40B-3355-45DA-9899-D7C3D53ADAF1}"/>
              </a:ext>
            </a:extLst>
          </p:cNvPr>
          <p:cNvSpPr txBox="1"/>
          <p:nvPr/>
        </p:nvSpPr>
        <p:spPr>
          <a:xfrm>
            <a:off x="975222" y="1881763"/>
            <a:ext cx="88500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8F08E6-8ABD-4340-B76D-F9E4135F18E0}"/>
              </a:ext>
            </a:extLst>
          </p:cNvPr>
          <p:cNvSpPr txBox="1"/>
          <p:nvPr/>
        </p:nvSpPr>
        <p:spPr>
          <a:xfrm>
            <a:off x="2481418" y="1881763"/>
            <a:ext cx="8931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5302AF-2303-48E5-8A27-0D26312484F0}"/>
              </a:ext>
            </a:extLst>
          </p:cNvPr>
          <p:cNvSpPr txBox="1"/>
          <p:nvPr/>
        </p:nvSpPr>
        <p:spPr>
          <a:xfrm>
            <a:off x="3995748" y="1881763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0E2971-0D30-4314-A521-B087D87A0330}"/>
              </a:ext>
            </a:extLst>
          </p:cNvPr>
          <p:cNvGrpSpPr/>
          <p:nvPr/>
        </p:nvGrpSpPr>
        <p:grpSpPr>
          <a:xfrm>
            <a:off x="5850435" y="1929918"/>
            <a:ext cx="5650440" cy="998056"/>
            <a:chOff x="1353016" y="1766707"/>
            <a:chExt cx="2452106" cy="998056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35284F2-C751-4F73-85B4-8ED5A657139A}"/>
                </a:ext>
              </a:extLst>
            </p:cNvPr>
            <p:cNvSpPr txBox="1"/>
            <p:nvPr/>
          </p:nvSpPr>
          <p:spPr>
            <a:xfrm>
              <a:off x="1353016" y="2118432"/>
              <a:ext cx="2450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You can simply impress your audience and add a unique zing and appeal to your Presentations.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F263729-A7ED-48E1-8745-60174963F0D4}"/>
                </a:ext>
              </a:extLst>
            </p:cNvPr>
            <p:cNvSpPr txBox="1"/>
            <p:nvPr/>
          </p:nvSpPr>
          <p:spPr>
            <a:xfrm>
              <a:off x="1353016" y="1766707"/>
              <a:ext cx="245210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034A337D-E1A7-4844-841F-D46B06C0F17F}"/>
              </a:ext>
            </a:extLst>
          </p:cNvPr>
          <p:cNvSpPr txBox="1"/>
          <p:nvPr/>
        </p:nvSpPr>
        <p:spPr>
          <a:xfrm>
            <a:off x="5884836" y="3134394"/>
            <a:ext cx="163399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351821-C54E-47AF-AE02-1DF3F684EA74}"/>
              </a:ext>
            </a:extLst>
          </p:cNvPr>
          <p:cNvSpPr txBox="1"/>
          <p:nvPr/>
        </p:nvSpPr>
        <p:spPr>
          <a:xfrm>
            <a:off x="7764924" y="3131775"/>
            <a:ext cx="1633993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4EBE549-FC67-404A-B030-02CA4874C61E}"/>
              </a:ext>
            </a:extLst>
          </p:cNvPr>
          <p:cNvSpPr txBox="1"/>
          <p:nvPr/>
        </p:nvSpPr>
        <p:spPr>
          <a:xfrm>
            <a:off x="9645012" y="3129156"/>
            <a:ext cx="1633993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$352,000</a:t>
            </a:r>
            <a:endParaRPr lang="en-US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196AB5DF-52C0-486C-8609-20E1D2F48A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654702"/>
              </p:ext>
            </p:extLst>
          </p:nvPr>
        </p:nvGraphicFramePr>
        <p:xfrm>
          <a:off x="5726805" y="3965760"/>
          <a:ext cx="5650440" cy="2434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7111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6CB718-C787-4BA7-9EC6-7413ECEC59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8ACD0-23C5-440D-8176-1B827D4E3FD9}"/>
              </a:ext>
            </a:extLst>
          </p:cNvPr>
          <p:cNvSpPr txBox="1"/>
          <p:nvPr/>
        </p:nvSpPr>
        <p:spPr>
          <a:xfrm>
            <a:off x="4044462" y="3587234"/>
            <a:ext cx="171098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B5D97DE5-D42F-4123-BDE2-006B36110448}"/>
              </a:ext>
            </a:extLst>
          </p:cNvPr>
          <p:cNvSpPr txBox="1">
            <a:spLocks/>
          </p:cNvSpPr>
          <p:nvPr/>
        </p:nvSpPr>
        <p:spPr>
          <a:xfrm>
            <a:off x="762584" y="71864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06DDE-CF78-4F64-8AEA-C35547A603A3}"/>
              </a:ext>
            </a:extLst>
          </p:cNvPr>
          <p:cNvSpPr txBox="1"/>
          <p:nvPr/>
        </p:nvSpPr>
        <p:spPr>
          <a:xfrm>
            <a:off x="7558727" y="1278910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CF4905B-945C-4F5B-BBFD-133CCDF298A0}"/>
              </a:ext>
            </a:extLst>
          </p:cNvPr>
          <p:cNvSpPr/>
          <p:nvPr/>
        </p:nvSpPr>
        <p:spPr>
          <a:xfrm>
            <a:off x="6881180" y="782510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789111-CC7F-496B-BBB6-757FD8A69EF2}"/>
              </a:ext>
            </a:extLst>
          </p:cNvPr>
          <p:cNvSpPr/>
          <p:nvPr/>
        </p:nvSpPr>
        <p:spPr>
          <a:xfrm rot="10800000">
            <a:off x="10715980" y="3523700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B50C6-66A5-4180-A0BD-E84124AC383C}"/>
              </a:ext>
            </a:extLst>
          </p:cNvPr>
          <p:cNvSpPr txBox="1"/>
          <p:nvPr/>
        </p:nvSpPr>
        <p:spPr>
          <a:xfrm>
            <a:off x="7131466" y="4413497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2145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F5018-5A1B-4348-B4C7-F90DA3E7FB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741176" y="1763795"/>
            <a:ext cx="4709648" cy="3723835"/>
            <a:chOff x="2228055" y="1971102"/>
            <a:chExt cx="4575969" cy="3618138"/>
          </a:xfrm>
        </p:grpSpPr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Chord 12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52511E-D999-46CF-A13B-8985C724C614}"/>
              </a:ext>
            </a:extLst>
          </p:cNvPr>
          <p:cNvGrpSpPr/>
          <p:nvPr/>
        </p:nvGrpSpPr>
        <p:grpSpPr>
          <a:xfrm>
            <a:off x="8743953" y="2158489"/>
            <a:ext cx="2654101" cy="1056545"/>
            <a:chOff x="-475010" y="1114178"/>
            <a:chExt cx="4241713" cy="10565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C8610E-CFCB-45C3-96BE-04937F5D1E76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C10FE5-C25C-48B7-BCFD-76E2C4964244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0049849-4849-4F68-BE26-3FB6273CCA28}"/>
              </a:ext>
            </a:extLst>
          </p:cNvPr>
          <p:cNvSpPr/>
          <p:nvPr/>
        </p:nvSpPr>
        <p:spPr>
          <a:xfrm>
            <a:off x="9787903" y="1572327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18" name="Rounded Rectangle 24">
            <a:extLst>
              <a:ext uri="{FF2B5EF4-FFF2-40B4-BE49-F238E27FC236}">
                <a16:creationId xmlns:a16="http://schemas.microsoft.com/office/drawing/2014/main" id="{23FD4401-13CD-470E-895D-436EF44DD147}"/>
              </a:ext>
            </a:extLst>
          </p:cNvPr>
          <p:cNvSpPr/>
          <p:nvPr/>
        </p:nvSpPr>
        <p:spPr>
          <a:xfrm>
            <a:off x="9928296" y="1746308"/>
            <a:ext cx="285406" cy="208600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8494F4-A3CA-45EE-8213-3BD616C1FE89}"/>
              </a:ext>
            </a:extLst>
          </p:cNvPr>
          <p:cNvGrpSpPr/>
          <p:nvPr/>
        </p:nvGrpSpPr>
        <p:grpSpPr>
          <a:xfrm>
            <a:off x="8743953" y="4687300"/>
            <a:ext cx="2654101" cy="1056545"/>
            <a:chOff x="-475010" y="1114178"/>
            <a:chExt cx="4241713" cy="10565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CFDEEF-6E21-4A86-AFEF-7376BD83C8F2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A4AE10-8AB8-4BE7-A803-10C2A433858E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A7A5ADD-8B1C-4FF5-9A49-C4F5B0E8A660}"/>
              </a:ext>
            </a:extLst>
          </p:cNvPr>
          <p:cNvSpPr/>
          <p:nvPr/>
        </p:nvSpPr>
        <p:spPr>
          <a:xfrm>
            <a:off x="9787903" y="4101138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648170-B5A0-4DCB-A1B4-3221D3699F1B}"/>
              </a:ext>
            </a:extLst>
          </p:cNvPr>
          <p:cNvGrpSpPr/>
          <p:nvPr/>
        </p:nvGrpSpPr>
        <p:grpSpPr>
          <a:xfrm>
            <a:off x="840558" y="2167381"/>
            <a:ext cx="2654101" cy="1056545"/>
            <a:chOff x="-475010" y="1114178"/>
            <a:chExt cx="4241713" cy="105654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305E82-85DA-4D1C-8F82-6C2FEFD440C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86D4BE-13AF-4987-914A-4CDEFEFCBFD5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ADDB96A4-5224-4635-970A-C297E383EE10}"/>
              </a:ext>
            </a:extLst>
          </p:cNvPr>
          <p:cNvSpPr/>
          <p:nvPr/>
        </p:nvSpPr>
        <p:spPr>
          <a:xfrm>
            <a:off x="1884509" y="158121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326EA-2284-40C1-AD9A-9D63C0A1C96E}"/>
              </a:ext>
            </a:extLst>
          </p:cNvPr>
          <p:cNvGrpSpPr/>
          <p:nvPr/>
        </p:nvGrpSpPr>
        <p:grpSpPr>
          <a:xfrm>
            <a:off x="840558" y="4696193"/>
            <a:ext cx="2654101" cy="1056545"/>
            <a:chOff x="-475010" y="1114178"/>
            <a:chExt cx="4241713" cy="105654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0C30D1-F21B-49D0-BAA9-98005FD92E97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C97A67-6BCE-4760-9302-D12B978997E0}"/>
                </a:ext>
              </a:extLst>
            </p:cNvPr>
            <p:cNvSpPr txBox="1"/>
            <p:nvPr/>
          </p:nvSpPr>
          <p:spPr>
            <a:xfrm>
              <a:off x="-475010" y="1339726"/>
              <a:ext cx="42262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1884509" y="411003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895FF4DC-99EB-4987-81C5-A50AE7F0EA41}"/>
              </a:ext>
            </a:extLst>
          </p:cNvPr>
          <p:cNvSpPr/>
          <p:nvPr/>
        </p:nvSpPr>
        <p:spPr>
          <a:xfrm rot="20700000">
            <a:off x="1998970" y="4236437"/>
            <a:ext cx="337277" cy="295599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Pie 2">
            <a:extLst>
              <a:ext uri="{FF2B5EF4-FFF2-40B4-BE49-F238E27FC236}">
                <a16:creationId xmlns:a16="http://schemas.microsoft.com/office/drawing/2014/main" id="{DC5347CC-61F4-483C-A692-D14FEAD58663}"/>
              </a:ext>
            </a:extLst>
          </p:cNvPr>
          <p:cNvSpPr/>
          <p:nvPr/>
        </p:nvSpPr>
        <p:spPr>
          <a:xfrm>
            <a:off x="9901560" y="4217631"/>
            <a:ext cx="338883" cy="33320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3F1472E7-B90B-48D0-A48D-1FE9C3218613}"/>
              </a:ext>
            </a:extLst>
          </p:cNvPr>
          <p:cNvSpPr/>
          <p:nvPr/>
        </p:nvSpPr>
        <p:spPr>
          <a:xfrm>
            <a:off x="1987532" y="1671788"/>
            <a:ext cx="360149" cy="3576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34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408431" y="2377728"/>
            <a:ext cx="1373029" cy="1269683"/>
            <a:chOff x="7424910" y="2405641"/>
            <a:chExt cx="1771650" cy="1638300"/>
          </a:xfrm>
          <a:solidFill>
            <a:schemeClr val="accent4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992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F53AC23-816A-4DE3-B27A-94744CB01133}"/>
              </a:ext>
            </a:extLst>
          </p:cNvPr>
          <p:cNvCxnSpPr>
            <a:cxnSpLocks/>
            <a:stCxn id="97" idx="6"/>
            <a:endCxn id="98" idx="3"/>
          </p:cNvCxnSpPr>
          <p:nvPr/>
        </p:nvCxnSpPr>
        <p:spPr>
          <a:xfrm flipV="1">
            <a:off x="8345422" y="2178028"/>
            <a:ext cx="1322442" cy="1439318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3FE2F2E-C24A-4ED9-B873-75A2B25B6BB9}"/>
              </a:ext>
            </a:extLst>
          </p:cNvPr>
          <p:cNvCxnSpPr>
            <a:cxnSpLocks/>
            <a:stCxn id="97" idx="6"/>
            <a:endCxn id="101" idx="2"/>
          </p:cNvCxnSpPr>
          <p:nvPr/>
        </p:nvCxnSpPr>
        <p:spPr>
          <a:xfrm flipV="1">
            <a:off x="8345422" y="3030615"/>
            <a:ext cx="2021413" cy="586731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46C9C88-2FFC-4243-9227-0AA00DDD4989}"/>
              </a:ext>
            </a:extLst>
          </p:cNvPr>
          <p:cNvCxnSpPr>
            <a:cxnSpLocks/>
            <a:stCxn id="97" idx="6"/>
            <a:endCxn id="99" idx="2"/>
          </p:cNvCxnSpPr>
          <p:nvPr/>
        </p:nvCxnSpPr>
        <p:spPr>
          <a:xfrm>
            <a:off x="8345422" y="3617346"/>
            <a:ext cx="2021413" cy="573647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D20C7D3-5B14-4116-8CE1-CC74074815C8}"/>
              </a:ext>
            </a:extLst>
          </p:cNvPr>
          <p:cNvCxnSpPr>
            <a:cxnSpLocks/>
            <a:stCxn id="97" idx="6"/>
            <a:endCxn id="100" idx="1"/>
          </p:cNvCxnSpPr>
          <p:nvPr/>
        </p:nvCxnSpPr>
        <p:spPr>
          <a:xfrm>
            <a:off x="8345422" y="3617346"/>
            <a:ext cx="1322442" cy="1426235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9D9E946-7A71-4F10-8068-05C6F6315809}"/>
              </a:ext>
            </a:extLst>
          </p:cNvPr>
          <p:cNvSpPr/>
          <p:nvPr/>
        </p:nvSpPr>
        <p:spPr>
          <a:xfrm>
            <a:off x="3668237" y="3769724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44F0143-1245-4BBF-A1D4-318A2228FDC1}"/>
              </a:ext>
            </a:extLst>
          </p:cNvPr>
          <p:cNvSpPr/>
          <p:nvPr/>
        </p:nvSpPr>
        <p:spPr>
          <a:xfrm>
            <a:off x="931925" y="3769724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CA9BD9A-F216-4445-9FEC-B0BFDF982078}"/>
              </a:ext>
            </a:extLst>
          </p:cNvPr>
          <p:cNvSpPr/>
          <p:nvPr/>
        </p:nvSpPr>
        <p:spPr>
          <a:xfrm>
            <a:off x="7023232" y="2956251"/>
            <a:ext cx="1322190" cy="13221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332D8C6-5DB0-42CA-9C74-C05C2C24E9B6}"/>
              </a:ext>
            </a:extLst>
          </p:cNvPr>
          <p:cNvSpPr/>
          <p:nvPr/>
        </p:nvSpPr>
        <p:spPr>
          <a:xfrm>
            <a:off x="9540373" y="1434955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D8034BB-A4D2-44D2-AA8F-F7E9DC3E634B}"/>
              </a:ext>
            </a:extLst>
          </p:cNvPr>
          <p:cNvSpPr/>
          <p:nvPr/>
        </p:nvSpPr>
        <p:spPr>
          <a:xfrm>
            <a:off x="10366835" y="3755711"/>
            <a:ext cx="870564" cy="870564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36EF988-FBA5-4990-B8A4-BC1A91FCFD64}"/>
              </a:ext>
            </a:extLst>
          </p:cNvPr>
          <p:cNvSpPr/>
          <p:nvPr/>
        </p:nvSpPr>
        <p:spPr>
          <a:xfrm>
            <a:off x="9540373" y="4916090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EE84B0A-B108-467C-BE8D-9225D9F77367}"/>
              </a:ext>
            </a:extLst>
          </p:cNvPr>
          <p:cNvSpPr/>
          <p:nvPr/>
        </p:nvSpPr>
        <p:spPr>
          <a:xfrm>
            <a:off x="10366835" y="2595333"/>
            <a:ext cx="870564" cy="870564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D311DE8-D25C-4993-AA0A-4BCE9B05CC99}"/>
              </a:ext>
            </a:extLst>
          </p:cNvPr>
          <p:cNvGrpSpPr/>
          <p:nvPr/>
        </p:nvGrpSpPr>
        <p:grpSpPr>
          <a:xfrm>
            <a:off x="1630981" y="3652673"/>
            <a:ext cx="1818547" cy="911229"/>
            <a:chOff x="3131840" y="2204864"/>
            <a:chExt cx="3096344" cy="911229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A1134F5-67A0-4B7A-A4BF-F21EF1FC3EB1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74496A3-5A33-468E-9D1A-04F6E64F7F37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88DE35B-33D1-4327-BF4A-1675ECC4B87C}"/>
              </a:ext>
            </a:extLst>
          </p:cNvPr>
          <p:cNvGrpSpPr/>
          <p:nvPr/>
        </p:nvGrpSpPr>
        <p:grpSpPr>
          <a:xfrm>
            <a:off x="4367293" y="3652673"/>
            <a:ext cx="1818547" cy="911229"/>
            <a:chOff x="3131840" y="2204864"/>
            <a:chExt cx="3096344" cy="911229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B0ECC79-B389-47A4-9B60-18AEF745FEF6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7856290-185C-4582-970D-67F9D19574D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108" name="Oval 107">
            <a:extLst>
              <a:ext uri="{FF2B5EF4-FFF2-40B4-BE49-F238E27FC236}">
                <a16:creationId xmlns:a16="http://schemas.microsoft.com/office/drawing/2014/main" id="{42F889FF-5B09-4017-8D12-2ED281D252D7}"/>
              </a:ext>
            </a:extLst>
          </p:cNvPr>
          <p:cNvSpPr/>
          <p:nvPr/>
        </p:nvSpPr>
        <p:spPr>
          <a:xfrm>
            <a:off x="3668237" y="4943010"/>
            <a:ext cx="630965" cy="630965"/>
          </a:xfrm>
          <a:prstGeom prst="ellipse">
            <a:avLst/>
          </a:prstGeom>
          <a:solidFill>
            <a:schemeClr val="accent4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FBBCC56-F5C4-481B-AC64-3AB444481AE3}"/>
              </a:ext>
            </a:extLst>
          </p:cNvPr>
          <p:cNvSpPr/>
          <p:nvPr/>
        </p:nvSpPr>
        <p:spPr>
          <a:xfrm>
            <a:off x="931925" y="4943010"/>
            <a:ext cx="630965" cy="630965"/>
          </a:xfrm>
          <a:prstGeom prst="ellipse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cs typeface="Arial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D862FC9-8EFF-4C73-98C9-10A29794A139}"/>
              </a:ext>
            </a:extLst>
          </p:cNvPr>
          <p:cNvGrpSpPr/>
          <p:nvPr/>
        </p:nvGrpSpPr>
        <p:grpSpPr>
          <a:xfrm>
            <a:off x="1630981" y="4810571"/>
            <a:ext cx="1818547" cy="926617"/>
            <a:chOff x="3131840" y="2189476"/>
            <a:chExt cx="3096344" cy="926617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92B1B8B-88C8-4FCB-BDCD-07F84665A509}"/>
                </a:ext>
              </a:extLst>
            </p:cNvPr>
            <p:cNvSpPr txBox="1"/>
            <p:nvPr/>
          </p:nvSpPr>
          <p:spPr>
            <a:xfrm>
              <a:off x="3131840" y="2189476"/>
              <a:ext cx="309634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A0AA9A-B794-4D69-B09C-09835BBB6BF0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80C1A6A-FDC3-43AF-A1E9-8C8F5474751C}"/>
              </a:ext>
            </a:extLst>
          </p:cNvPr>
          <p:cNvGrpSpPr/>
          <p:nvPr/>
        </p:nvGrpSpPr>
        <p:grpSpPr>
          <a:xfrm>
            <a:off x="4367293" y="4825959"/>
            <a:ext cx="1818547" cy="911229"/>
            <a:chOff x="3131840" y="2204864"/>
            <a:chExt cx="3096344" cy="91122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C93307C-F335-4304-9333-8F01887E27A2}"/>
                </a:ext>
              </a:extLst>
            </p:cNvPr>
            <p:cNvSpPr txBox="1"/>
            <p:nvPr/>
          </p:nvSpPr>
          <p:spPr>
            <a:xfrm>
              <a:off x="3131840" y="2204864"/>
              <a:ext cx="309634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C019A28-424D-457A-873A-76F39EA931BC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F4E301B-D4E9-4E13-B8CA-269B4E3944D1}"/>
              </a:ext>
            </a:extLst>
          </p:cNvPr>
          <p:cNvGrpSpPr/>
          <p:nvPr/>
        </p:nvGrpSpPr>
        <p:grpSpPr>
          <a:xfrm>
            <a:off x="1075941" y="1468865"/>
            <a:ext cx="5109899" cy="1477328"/>
            <a:chOff x="3017859" y="4283314"/>
            <a:chExt cx="1249476" cy="1477328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ED6FCE6-7CE0-47F2-96B8-48AB94E61DA5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A3D0A5-4590-4D07-8CB7-BD30C3352948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EA3ECEFF-FBE8-4F02-B843-1EF6CDFEF877}"/>
              </a:ext>
            </a:extLst>
          </p:cNvPr>
          <p:cNvSpPr txBox="1"/>
          <p:nvPr/>
        </p:nvSpPr>
        <p:spPr>
          <a:xfrm>
            <a:off x="1075941" y="3213585"/>
            <a:ext cx="1620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0" name="Block Arc 14">
            <a:extLst>
              <a:ext uri="{FF2B5EF4-FFF2-40B4-BE49-F238E27FC236}">
                <a16:creationId xmlns:a16="http://schemas.microsoft.com/office/drawing/2014/main" id="{E26EBB16-0BF1-4E9B-A6D9-604B13C52346}"/>
              </a:ext>
            </a:extLst>
          </p:cNvPr>
          <p:cNvSpPr/>
          <p:nvPr/>
        </p:nvSpPr>
        <p:spPr>
          <a:xfrm rot="16200000">
            <a:off x="7391869" y="3315210"/>
            <a:ext cx="603871" cy="604268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Isosceles Triangle 51">
            <a:extLst>
              <a:ext uri="{FF2B5EF4-FFF2-40B4-BE49-F238E27FC236}">
                <a16:creationId xmlns:a16="http://schemas.microsoft.com/office/drawing/2014/main" id="{0D44217D-1715-4BFB-876B-DBF27566956C}"/>
              </a:ext>
            </a:extLst>
          </p:cNvPr>
          <p:cNvSpPr/>
          <p:nvPr/>
        </p:nvSpPr>
        <p:spPr>
          <a:xfrm>
            <a:off x="9792496" y="174538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2" name="Rounded Rectangle 6">
            <a:extLst>
              <a:ext uri="{FF2B5EF4-FFF2-40B4-BE49-F238E27FC236}">
                <a16:creationId xmlns:a16="http://schemas.microsoft.com/office/drawing/2014/main" id="{2635EB16-3846-45E7-85B4-94AB480C8972}"/>
              </a:ext>
            </a:extLst>
          </p:cNvPr>
          <p:cNvSpPr/>
          <p:nvPr/>
        </p:nvSpPr>
        <p:spPr>
          <a:xfrm>
            <a:off x="10634202" y="2862717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3" name="Teardrop 1">
            <a:extLst>
              <a:ext uri="{FF2B5EF4-FFF2-40B4-BE49-F238E27FC236}">
                <a16:creationId xmlns:a16="http://schemas.microsoft.com/office/drawing/2014/main" id="{E0D5C947-CA17-470F-919D-3ABB9A57EA6D}"/>
              </a:ext>
            </a:extLst>
          </p:cNvPr>
          <p:cNvSpPr/>
          <p:nvPr/>
        </p:nvSpPr>
        <p:spPr>
          <a:xfrm rot="18805991">
            <a:off x="10637542" y="4004527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Rounded Rectangle 27">
            <a:extLst>
              <a:ext uri="{FF2B5EF4-FFF2-40B4-BE49-F238E27FC236}">
                <a16:creationId xmlns:a16="http://schemas.microsoft.com/office/drawing/2014/main" id="{6AF4D26C-A3D7-49BD-8F95-F0ACDF0B778C}"/>
              </a:ext>
            </a:extLst>
          </p:cNvPr>
          <p:cNvSpPr/>
          <p:nvPr/>
        </p:nvSpPr>
        <p:spPr>
          <a:xfrm>
            <a:off x="9802457" y="521833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Isosceles Triangle 51">
            <a:extLst>
              <a:ext uri="{FF2B5EF4-FFF2-40B4-BE49-F238E27FC236}">
                <a16:creationId xmlns:a16="http://schemas.microsoft.com/office/drawing/2014/main" id="{A69FCEBA-BDE2-4470-AD4D-094E8C0FD31D}"/>
              </a:ext>
            </a:extLst>
          </p:cNvPr>
          <p:cNvSpPr/>
          <p:nvPr/>
        </p:nvSpPr>
        <p:spPr>
          <a:xfrm>
            <a:off x="1073082" y="3958043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0FFAF79A-1F4E-4EB4-9E37-277EAEDCF7E0}"/>
              </a:ext>
            </a:extLst>
          </p:cNvPr>
          <p:cNvSpPr/>
          <p:nvPr/>
        </p:nvSpPr>
        <p:spPr>
          <a:xfrm>
            <a:off x="3827112" y="3917571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7" name="Teardrop 1">
            <a:extLst>
              <a:ext uri="{FF2B5EF4-FFF2-40B4-BE49-F238E27FC236}">
                <a16:creationId xmlns:a16="http://schemas.microsoft.com/office/drawing/2014/main" id="{847587CC-7E09-49CD-96C8-80545427932B}"/>
              </a:ext>
            </a:extLst>
          </p:cNvPr>
          <p:cNvSpPr/>
          <p:nvPr/>
        </p:nvSpPr>
        <p:spPr>
          <a:xfrm rot="18805991">
            <a:off x="3798904" y="5078187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8" name="Rounded Rectangle 27">
            <a:extLst>
              <a:ext uri="{FF2B5EF4-FFF2-40B4-BE49-F238E27FC236}">
                <a16:creationId xmlns:a16="http://schemas.microsoft.com/office/drawing/2014/main" id="{B873B5FA-57B3-4D17-BF0A-2F20699D4A38}"/>
              </a:ext>
            </a:extLst>
          </p:cNvPr>
          <p:cNvSpPr/>
          <p:nvPr/>
        </p:nvSpPr>
        <p:spPr>
          <a:xfrm>
            <a:off x="1075523" y="5125452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1580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CCC7F-C86B-4A63-BF48-C7A20F380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876195-E054-4432-A774-7E2BB9D10397}"/>
              </a:ext>
            </a:extLst>
          </p:cNvPr>
          <p:cNvGrpSpPr/>
          <p:nvPr/>
        </p:nvGrpSpPr>
        <p:grpSpPr>
          <a:xfrm>
            <a:off x="4226167" y="1894285"/>
            <a:ext cx="3880338" cy="4261848"/>
            <a:chOff x="5369718" y="2683668"/>
            <a:chExt cx="1452563" cy="15953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241BD8-6556-4E2C-B895-FCE53BD2AED0}"/>
                </a:ext>
              </a:extLst>
            </p:cNvPr>
            <p:cNvSpPr/>
            <p:nvPr/>
          </p:nvSpPr>
          <p:spPr>
            <a:xfrm>
              <a:off x="6075509" y="4015008"/>
              <a:ext cx="264037" cy="264037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2A1169D-927F-46FE-BC59-386CC21D789D}"/>
                </a:ext>
              </a:extLst>
            </p:cNvPr>
            <p:cNvSpPr/>
            <p:nvPr/>
          </p:nvSpPr>
          <p:spPr>
            <a:xfrm>
              <a:off x="5820521" y="4015008"/>
              <a:ext cx="264037" cy="264037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2DD6F4-9229-4F09-89D2-AE61AA686A8C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C28B7F-E812-4E85-9254-D8AFCE57AD4F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EDF585F-51B6-460C-9639-6F654869D21E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BFF45F-3123-46B5-8BAB-66EEFF74854D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E4215C-F238-4074-8566-066F4BB5499A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52315B-BF12-46F9-9CB7-88BF733DBDBC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7FEAB0-01AF-4BB5-B68D-C312D06F6193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00F6227-1FD1-49E1-BC0D-7F773CAFA52B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3492B7-4E2F-44BE-BED4-66FBF7CB9E5B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536104-7164-4358-9D90-8A4E16515F29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AB1D94-074A-4C6B-93C2-777DAD2C5FEA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9FCD37-8F8E-4B06-A3A4-7C68D84421DD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D9526B5-9BE8-4E09-A91A-B72E56E25927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E6E10C0-13B9-41B9-B50A-27F0F16144E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AE99C5-BD87-45B9-9CB8-68ECDF4356F9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325DCB3-D5B0-4BC1-B216-EBDAD79759CB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CFB5E71-AD5B-4955-9ABD-C527A3BC5124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B7EB1D-CDB7-4B0F-959B-463731427B20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FD3780D-7D85-4A55-9081-7CAA313564B1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A00F5A-29BF-4BE8-9981-002BC0FA48C8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25F13D-DA21-40A9-8EC5-76362F59C6F9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7D241EF-D072-477B-847D-B9D7812A2062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D90D11-4718-49AA-A45E-BB32DCB8285E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17D256-B342-4E37-9406-2AA05E8DA6E7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Freeform 14">
            <a:extLst>
              <a:ext uri="{FF2B5EF4-FFF2-40B4-BE49-F238E27FC236}">
                <a16:creationId xmlns:a16="http://schemas.microsoft.com/office/drawing/2014/main" id="{2E11B857-74CB-4115-9CDF-C2D1BCC2F6A5}"/>
              </a:ext>
            </a:extLst>
          </p:cNvPr>
          <p:cNvSpPr/>
          <p:nvPr/>
        </p:nvSpPr>
        <p:spPr>
          <a:xfrm flipV="1">
            <a:off x="1697305" y="2044925"/>
            <a:ext cx="2812211" cy="940280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211" h="940280">
                <a:moveTo>
                  <a:pt x="2812211" y="0"/>
                </a:moveTo>
                <a:lnTo>
                  <a:pt x="1949570" y="940280"/>
                </a:lnTo>
                <a:lnTo>
                  <a:pt x="0" y="940280"/>
                </a:lnTo>
              </a:path>
            </a:pathLst>
          </a:custGeom>
          <a:ln w="508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D20AA7F7-2723-4B5C-B109-F66EC3D7DE60}"/>
              </a:ext>
            </a:extLst>
          </p:cNvPr>
          <p:cNvSpPr/>
          <p:nvPr/>
        </p:nvSpPr>
        <p:spPr>
          <a:xfrm flipV="1">
            <a:off x="7826612" y="5082010"/>
            <a:ext cx="2631058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1057" h="793631">
                <a:moveTo>
                  <a:pt x="0" y="793631"/>
                </a:moveTo>
                <a:lnTo>
                  <a:pt x="603849" y="0"/>
                </a:lnTo>
                <a:lnTo>
                  <a:pt x="2631057" y="0"/>
                </a:lnTo>
              </a:path>
            </a:pathLst>
          </a:cu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DABA86-4F6E-45D5-BEDF-A37F3F172C06}"/>
              </a:ext>
            </a:extLst>
          </p:cNvPr>
          <p:cNvGrpSpPr/>
          <p:nvPr/>
        </p:nvGrpSpPr>
        <p:grpSpPr>
          <a:xfrm>
            <a:off x="8526212" y="4966278"/>
            <a:ext cx="2808000" cy="969028"/>
            <a:chOff x="5652121" y="1872653"/>
            <a:chExt cx="2448361" cy="96902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62CA624-AB1F-4E16-8088-65DF56B74DFD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42B32B-E769-4FF0-A4C9-DF77AAEBE5CA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89D1B8-A5D0-4802-9C7F-CA654CCD2723}"/>
              </a:ext>
            </a:extLst>
          </p:cNvPr>
          <p:cNvGrpSpPr/>
          <p:nvPr/>
        </p:nvGrpSpPr>
        <p:grpSpPr>
          <a:xfrm>
            <a:off x="777559" y="2126666"/>
            <a:ext cx="2812211" cy="969028"/>
            <a:chOff x="5652121" y="1872653"/>
            <a:chExt cx="2448361" cy="96902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43E8C94-61F1-483B-89A7-36F68DF35AAE}"/>
                </a:ext>
              </a:extLst>
            </p:cNvPr>
            <p:cNvSpPr/>
            <p:nvPr/>
          </p:nvSpPr>
          <p:spPr>
            <a:xfrm>
              <a:off x="5652121" y="2195350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366F-CDC4-4B27-A518-215C6BA19ED9}"/>
                </a:ext>
              </a:extLst>
            </p:cNvPr>
            <p:cNvSpPr txBox="1"/>
            <p:nvPr/>
          </p:nvSpPr>
          <p:spPr>
            <a:xfrm>
              <a:off x="5652121" y="1872653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003DEEE-2595-450B-A71D-2CB1733FEB37}"/>
              </a:ext>
            </a:extLst>
          </p:cNvPr>
          <p:cNvSpPr txBox="1"/>
          <p:nvPr/>
        </p:nvSpPr>
        <p:spPr>
          <a:xfrm>
            <a:off x="8113002" y="1822276"/>
            <a:ext cx="329154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ALLPPT Layout Clean Slide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6F62B6-290D-4E60-B66B-DE1374267077}"/>
              </a:ext>
            </a:extLst>
          </p:cNvPr>
          <p:cNvSpPr txBox="1"/>
          <p:nvPr/>
        </p:nvSpPr>
        <p:spPr>
          <a:xfrm>
            <a:off x="777559" y="4968078"/>
            <a:ext cx="40709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36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521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6670E60-B09E-4B8A-AE01-A9BDBAD672DB}"/>
              </a:ext>
            </a:extLst>
          </p:cNvPr>
          <p:cNvSpPr txBox="1"/>
          <p:nvPr/>
        </p:nvSpPr>
        <p:spPr>
          <a:xfrm>
            <a:off x="952728" y="629303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559FC1-FAC5-4D0C-9D28-A3F739D60C03}"/>
              </a:ext>
            </a:extLst>
          </p:cNvPr>
          <p:cNvSpPr txBox="1"/>
          <p:nvPr/>
        </p:nvSpPr>
        <p:spPr>
          <a:xfrm>
            <a:off x="952728" y="1325285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INTELLIGENCE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274BAE-95AB-493C-BC1A-80206697520B}"/>
              </a:ext>
            </a:extLst>
          </p:cNvPr>
          <p:cNvSpPr txBox="1"/>
          <p:nvPr/>
        </p:nvSpPr>
        <p:spPr>
          <a:xfrm>
            <a:off x="1001971" y="2282876"/>
            <a:ext cx="32894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A2C50-F75E-4DD9-9614-6FAFD03B75EA}"/>
              </a:ext>
            </a:extLst>
          </p:cNvPr>
          <p:cNvSpPr/>
          <p:nvPr/>
        </p:nvSpPr>
        <p:spPr>
          <a:xfrm>
            <a:off x="1001971" y="1993137"/>
            <a:ext cx="3383280" cy="6362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9B3F5C-4523-4B91-B7C7-6BB84FEA4DA1}"/>
              </a:ext>
            </a:extLst>
          </p:cNvPr>
          <p:cNvSpPr txBox="1"/>
          <p:nvPr/>
        </p:nvSpPr>
        <p:spPr>
          <a:xfrm>
            <a:off x="1001971" y="3901056"/>
            <a:ext cx="12840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780D7-95FC-472E-82B8-F83641D1FEB0}"/>
              </a:ext>
            </a:extLst>
          </p:cNvPr>
          <p:cNvSpPr txBox="1"/>
          <p:nvPr/>
        </p:nvSpPr>
        <p:spPr>
          <a:xfrm>
            <a:off x="952728" y="4378570"/>
            <a:ext cx="4463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EDFA00-7EF4-4F28-867B-5B8D4A77A7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93832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84C7E176-6428-4F2F-BBC4-8119020D2361}"/>
              </a:ext>
            </a:extLst>
          </p:cNvPr>
          <p:cNvSpPr txBox="1">
            <a:spLocks/>
          </p:cNvSpPr>
          <p:nvPr/>
        </p:nvSpPr>
        <p:spPr>
          <a:xfrm>
            <a:off x="3910641" y="3616012"/>
            <a:ext cx="6370516" cy="253497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Why not train these subnetworks directly?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Training networks are a huge bottleneck, so what if we could speed up training time by training the optimized smaller networks instead.</a:t>
            </a:r>
          </a:p>
        </p:txBody>
      </p:sp>
      <p:grpSp>
        <p:nvGrpSpPr>
          <p:cNvPr id="8" name="그룹 14">
            <a:extLst>
              <a:ext uri="{FF2B5EF4-FFF2-40B4-BE49-F238E27FC236}">
                <a16:creationId xmlns:a16="http://schemas.microsoft.com/office/drawing/2014/main" id="{8A49C39D-8FB8-FA4D-86BD-092C34A8A4FE}"/>
              </a:ext>
            </a:extLst>
          </p:cNvPr>
          <p:cNvGrpSpPr/>
          <p:nvPr/>
        </p:nvGrpSpPr>
        <p:grpSpPr>
          <a:xfrm>
            <a:off x="1932108" y="3616012"/>
            <a:ext cx="889961" cy="975384"/>
            <a:chOff x="1869148" y="3350721"/>
            <a:chExt cx="511666" cy="490542"/>
          </a:xfrm>
        </p:grpSpPr>
        <p:sp>
          <p:nvSpPr>
            <p:cNvPr id="9" name="Oval 1">
              <a:extLst>
                <a:ext uri="{FF2B5EF4-FFF2-40B4-BE49-F238E27FC236}">
                  <a16:creationId xmlns:a16="http://schemas.microsoft.com/office/drawing/2014/main" id="{218DD60E-3C94-744B-99D3-569AD2E3D40A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">
              <a:extLst>
                <a:ext uri="{FF2B5EF4-FFF2-40B4-BE49-F238E27FC236}">
                  <a16:creationId xmlns:a16="http://schemas.microsoft.com/office/drawing/2014/main" id="{333EDA6A-C84A-AC49-B347-2A593C54EB8A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">
              <a:extLst>
                <a:ext uri="{FF2B5EF4-FFF2-40B4-BE49-F238E27FC236}">
                  <a16:creationId xmlns:a16="http://schemas.microsoft.com/office/drawing/2014/main" id="{AE37E058-ED28-9245-9A45-0EFD8B94D05E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Oval 1">
              <a:extLst>
                <a:ext uri="{FF2B5EF4-FFF2-40B4-BE49-F238E27FC236}">
                  <a16:creationId xmlns:a16="http://schemas.microsoft.com/office/drawing/2014/main" id="{F6713C2B-E18D-A544-AACA-13145E3F7D6B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4" name="Block Arc 37">
            <a:extLst>
              <a:ext uri="{FF2B5EF4-FFF2-40B4-BE49-F238E27FC236}">
                <a16:creationId xmlns:a16="http://schemas.microsoft.com/office/drawing/2014/main" id="{288B694E-8F88-AA4F-8D28-BD57A1EA22A5}"/>
              </a:ext>
            </a:extLst>
          </p:cNvPr>
          <p:cNvSpPr/>
          <p:nvPr/>
        </p:nvSpPr>
        <p:spPr>
          <a:xfrm>
            <a:off x="1606764" y="762000"/>
            <a:ext cx="1847636" cy="2756474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EC68694F-F731-7040-ADF0-C0E13B5F3572}"/>
              </a:ext>
            </a:extLst>
          </p:cNvPr>
          <p:cNvSpPr/>
          <p:nvPr/>
        </p:nvSpPr>
        <p:spPr>
          <a:xfrm>
            <a:off x="2064160" y="4963876"/>
            <a:ext cx="625859" cy="7476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4503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1">
            <a:extLst>
              <a:ext uri="{FF2B5EF4-FFF2-40B4-BE49-F238E27FC236}">
                <a16:creationId xmlns:a16="http://schemas.microsoft.com/office/drawing/2014/main" id="{9C5BAAA4-75DF-47A7-9ACB-C0AD904AA8C7}"/>
              </a:ext>
            </a:extLst>
          </p:cNvPr>
          <p:cNvSpPr/>
          <p:nvPr/>
        </p:nvSpPr>
        <p:spPr>
          <a:xfrm rot="18900000">
            <a:off x="383440" y="2495347"/>
            <a:ext cx="4189248" cy="1080000"/>
          </a:xfrm>
          <a:custGeom>
            <a:avLst/>
            <a:gdLst/>
            <a:ahLst/>
            <a:cxnLst/>
            <a:rect l="l" t="t" r="r" b="b"/>
            <a:pathLst>
              <a:path w="3836913" h="1080000">
                <a:moveTo>
                  <a:pt x="3836913" y="540000"/>
                </a:moveTo>
                <a:lnTo>
                  <a:pt x="3296913" y="1080000"/>
                </a:lnTo>
                <a:lnTo>
                  <a:pt x="2272010" y="1080000"/>
                </a:lnTo>
                <a:lnTo>
                  <a:pt x="1564903" y="1080000"/>
                </a:lnTo>
                <a:lnTo>
                  <a:pt x="540000" y="1080000"/>
                </a:lnTo>
                <a:lnTo>
                  <a:pt x="0" y="540000"/>
                </a:lnTo>
                <a:lnTo>
                  <a:pt x="540000" y="0"/>
                </a:lnTo>
                <a:lnTo>
                  <a:pt x="1564903" y="0"/>
                </a:lnTo>
                <a:lnTo>
                  <a:pt x="2272010" y="0"/>
                </a:lnTo>
                <a:lnTo>
                  <a:pt x="32969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12">
            <a:extLst>
              <a:ext uri="{FF2B5EF4-FFF2-40B4-BE49-F238E27FC236}">
                <a16:creationId xmlns:a16="http://schemas.microsoft.com/office/drawing/2014/main" id="{C12B92E5-4410-4332-9ADF-2C50C4E04DB9}"/>
              </a:ext>
            </a:extLst>
          </p:cNvPr>
          <p:cNvSpPr/>
          <p:nvPr/>
        </p:nvSpPr>
        <p:spPr>
          <a:xfrm rot="18900000">
            <a:off x="1611035" y="3454439"/>
            <a:ext cx="3403129" cy="972000"/>
          </a:xfrm>
          <a:custGeom>
            <a:avLst/>
            <a:gdLst/>
            <a:ahLst/>
            <a:cxnLst/>
            <a:rect l="l" t="t" r="r" b="b"/>
            <a:pathLst>
              <a:path w="3116910" h="972000">
                <a:moveTo>
                  <a:pt x="3116910" y="486000"/>
                </a:moveTo>
                <a:lnTo>
                  <a:pt x="2630910" y="972000"/>
                </a:lnTo>
                <a:lnTo>
                  <a:pt x="1912007" y="972000"/>
                </a:lnTo>
                <a:lnTo>
                  <a:pt x="1204903" y="972000"/>
                </a:lnTo>
                <a:lnTo>
                  <a:pt x="486000" y="972000"/>
                </a:lnTo>
                <a:lnTo>
                  <a:pt x="0" y="486000"/>
                </a:lnTo>
                <a:lnTo>
                  <a:pt x="486000" y="0"/>
                </a:lnTo>
                <a:lnTo>
                  <a:pt x="1204903" y="0"/>
                </a:lnTo>
                <a:lnTo>
                  <a:pt x="1912007" y="0"/>
                </a:lnTo>
                <a:lnTo>
                  <a:pt x="263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13">
            <a:extLst>
              <a:ext uri="{FF2B5EF4-FFF2-40B4-BE49-F238E27FC236}">
                <a16:creationId xmlns:a16="http://schemas.microsoft.com/office/drawing/2014/main" id="{4B9946FA-1165-464A-8C69-66A4DD638935}"/>
              </a:ext>
            </a:extLst>
          </p:cNvPr>
          <p:cNvSpPr/>
          <p:nvPr/>
        </p:nvSpPr>
        <p:spPr>
          <a:xfrm rot="18900000">
            <a:off x="2736807" y="4287328"/>
            <a:ext cx="2617013" cy="792000"/>
          </a:xfrm>
          <a:custGeom>
            <a:avLst/>
            <a:gdLst/>
            <a:ahLst/>
            <a:cxnLst/>
            <a:rect l="l" t="t" r="r" b="b"/>
            <a:pathLst>
              <a:path w="2396910" h="792000">
                <a:moveTo>
                  <a:pt x="2396910" y="396000"/>
                </a:moveTo>
                <a:lnTo>
                  <a:pt x="2000910" y="792000"/>
                </a:lnTo>
                <a:lnTo>
                  <a:pt x="1552007" y="792000"/>
                </a:lnTo>
                <a:lnTo>
                  <a:pt x="844903" y="792000"/>
                </a:lnTo>
                <a:lnTo>
                  <a:pt x="396000" y="792000"/>
                </a:lnTo>
                <a:lnTo>
                  <a:pt x="0" y="396000"/>
                </a:lnTo>
                <a:lnTo>
                  <a:pt x="396000" y="0"/>
                </a:lnTo>
                <a:lnTo>
                  <a:pt x="844903" y="0"/>
                </a:lnTo>
                <a:lnTo>
                  <a:pt x="1552007" y="0"/>
                </a:lnTo>
                <a:lnTo>
                  <a:pt x="200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Pentagon 14">
            <a:extLst>
              <a:ext uri="{FF2B5EF4-FFF2-40B4-BE49-F238E27FC236}">
                <a16:creationId xmlns:a16="http://schemas.microsoft.com/office/drawing/2014/main" id="{1263BD08-4C55-430B-B265-32EFC8EDF06F}"/>
              </a:ext>
            </a:extLst>
          </p:cNvPr>
          <p:cNvSpPr/>
          <p:nvPr/>
        </p:nvSpPr>
        <p:spPr>
          <a:xfrm rot="18900000">
            <a:off x="3735298" y="4967059"/>
            <a:ext cx="1830897" cy="612000"/>
          </a:xfrm>
          <a:custGeom>
            <a:avLst/>
            <a:gdLst/>
            <a:ahLst/>
            <a:cxnLst/>
            <a:rect l="l" t="t" r="r" b="b"/>
            <a:pathLst>
              <a:path w="1676910" h="612000">
                <a:moveTo>
                  <a:pt x="1676910" y="306000"/>
                </a:moveTo>
                <a:lnTo>
                  <a:pt x="1370910" y="612000"/>
                </a:lnTo>
                <a:lnTo>
                  <a:pt x="1192007" y="612000"/>
                </a:lnTo>
                <a:lnTo>
                  <a:pt x="484903" y="612000"/>
                </a:lnTo>
                <a:lnTo>
                  <a:pt x="306000" y="612000"/>
                </a:lnTo>
                <a:lnTo>
                  <a:pt x="0" y="306000"/>
                </a:lnTo>
                <a:lnTo>
                  <a:pt x="306000" y="0"/>
                </a:lnTo>
                <a:lnTo>
                  <a:pt x="484903" y="0"/>
                </a:lnTo>
                <a:lnTo>
                  <a:pt x="1192007" y="0"/>
                </a:lnTo>
                <a:lnTo>
                  <a:pt x="137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344B6-2ADC-495C-A54E-20F6710C9E24}"/>
              </a:ext>
            </a:extLst>
          </p:cNvPr>
          <p:cNvSpPr txBox="1"/>
          <p:nvPr/>
        </p:nvSpPr>
        <p:spPr>
          <a:xfrm>
            <a:off x="3133584" y="1626257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49202-6552-4623-B5E2-47B7C36FBAF6}"/>
              </a:ext>
            </a:extLst>
          </p:cNvPr>
          <p:cNvSpPr txBox="1"/>
          <p:nvPr/>
        </p:nvSpPr>
        <p:spPr>
          <a:xfrm>
            <a:off x="3701747" y="2769276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4391D-9B72-437A-963A-04F9C9C77959}"/>
              </a:ext>
            </a:extLst>
          </p:cNvPr>
          <p:cNvSpPr txBox="1"/>
          <p:nvPr/>
        </p:nvSpPr>
        <p:spPr>
          <a:xfrm>
            <a:off x="4279374" y="3767132"/>
            <a:ext cx="66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1C8B3-7224-47BE-9A05-17F64BA0EB41}"/>
              </a:ext>
            </a:extLst>
          </p:cNvPr>
          <p:cNvSpPr txBox="1"/>
          <p:nvPr/>
        </p:nvSpPr>
        <p:spPr>
          <a:xfrm>
            <a:off x="4659370" y="4644913"/>
            <a:ext cx="6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7B01DF-1798-4FF1-8FE4-7BCD44C7B4BD}"/>
              </a:ext>
            </a:extLst>
          </p:cNvPr>
          <p:cNvGrpSpPr/>
          <p:nvPr/>
        </p:nvGrpSpPr>
        <p:grpSpPr>
          <a:xfrm>
            <a:off x="6839713" y="4914465"/>
            <a:ext cx="4462903" cy="856254"/>
            <a:chOff x="2543198" y="4388490"/>
            <a:chExt cx="2577763" cy="8562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FFF427-9AE4-4ECF-BE52-5B78F171C91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336FE2-83F2-42FB-9F23-08C25DE389A5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64CDF3-744B-4449-A3BF-2D39FBCA4DB6}"/>
              </a:ext>
            </a:extLst>
          </p:cNvPr>
          <p:cNvGrpSpPr/>
          <p:nvPr/>
        </p:nvGrpSpPr>
        <p:grpSpPr>
          <a:xfrm>
            <a:off x="6485947" y="3873334"/>
            <a:ext cx="4816668" cy="856254"/>
            <a:chOff x="2543198" y="4388490"/>
            <a:chExt cx="2577763" cy="8562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3FF14A-A54D-4F8A-93BB-1FBEF82EC3A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8906F4-9CA1-4BA9-89A0-B41F3BB75AE3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FACC24-579E-4D23-8FAA-EA765A0BB978}"/>
              </a:ext>
            </a:extLst>
          </p:cNvPr>
          <p:cNvGrpSpPr/>
          <p:nvPr/>
        </p:nvGrpSpPr>
        <p:grpSpPr>
          <a:xfrm>
            <a:off x="5600790" y="2832202"/>
            <a:ext cx="5701826" cy="856254"/>
            <a:chOff x="2320213" y="4388490"/>
            <a:chExt cx="2800748" cy="8562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DADFF4-2357-411B-976B-6C483848D2C6}"/>
                </a:ext>
              </a:extLst>
            </p:cNvPr>
            <p:cNvSpPr txBox="1"/>
            <p:nvPr/>
          </p:nvSpPr>
          <p:spPr>
            <a:xfrm>
              <a:off x="2326809" y="4598413"/>
              <a:ext cx="2794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5FD718-8D95-4BC7-BAD7-77BC8F6D07B6}"/>
                </a:ext>
              </a:extLst>
            </p:cNvPr>
            <p:cNvSpPr txBox="1"/>
            <p:nvPr/>
          </p:nvSpPr>
          <p:spPr>
            <a:xfrm>
              <a:off x="2320213" y="4388490"/>
              <a:ext cx="2770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94C99D-D9FB-4956-9E9F-2AFF3572ADF7}"/>
              </a:ext>
            </a:extLst>
          </p:cNvPr>
          <p:cNvGrpSpPr/>
          <p:nvPr/>
        </p:nvGrpSpPr>
        <p:grpSpPr>
          <a:xfrm>
            <a:off x="5148704" y="1791070"/>
            <a:ext cx="6153912" cy="856254"/>
            <a:chOff x="2543198" y="4388490"/>
            <a:chExt cx="2577763" cy="8562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DC38C9-BE08-444E-8A3B-3A59802AE487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DE2899-B5A1-4EC9-ACC3-AABBB4C172A0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549202A-9649-41F7-9240-1F2EDF695C60}"/>
              </a:ext>
            </a:extLst>
          </p:cNvPr>
          <p:cNvSpPr txBox="1"/>
          <p:nvPr/>
        </p:nvSpPr>
        <p:spPr>
          <a:xfrm rot="18900000">
            <a:off x="1430383" y="2885698"/>
            <a:ext cx="2095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7FCEFC-B3D2-4804-9F04-95DD2C9774CB}"/>
              </a:ext>
            </a:extLst>
          </p:cNvPr>
          <p:cNvSpPr txBox="1"/>
          <p:nvPr/>
        </p:nvSpPr>
        <p:spPr>
          <a:xfrm rot="18900000">
            <a:off x="2396671" y="3696341"/>
            <a:ext cx="186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2D3C8F-EE37-4F8F-87A5-D619DC3ECA81}"/>
              </a:ext>
            </a:extLst>
          </p:cNvPr>
          <p:cNvSpPr txBox="1"/>
          <p:nvPr/>
        </p:nvSpPr>
        <p:spPr>
          <a:xfrm rot="18900000">
            <a:off x="3211429" y="4421721"/>
            <a:ext cx="166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AFA9D7EF-DDC4-4720-9DA1-1774DB478E1E}"/>
              </a:ext>
            </a:extLst>
          </p:cNvPr>
          <p:cNvSpPr/>
          <p:nvPr/>
        </p:nvSpPr>
        <p:spPr>
          <a:xfrm flipH="1">
            <a:off x="1352372" y="3827219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Donut 39">
            <a:extLst>
              <a:ext uri="{FF2B5EF4-FFF2-40B4-BE49-F238E27FC236}">
                <a16:creationId xmlns:a16="http://schemas.microsoft.com/office/drawing/2014/main" id="{4C36E0B0-B3AD-4518-AD9D-07EE7F484156}"/>
              </a:ext>
            </a:extLst>
          </p:cNvPr>
          <p:cNvSpPr/>
          <p:nvPr/>
        </p:nvSpPr>
        <p:spPr>
          <a:xfrm>
            <a:off x="4155123" y="5451687"/>
            <a:ext cx="333743" cy="3337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DE2B46E6-B5A1-4FDF-9F07-EE8CD489A203}"/>
              </a:ext>
            </a:extLst>
          </p:cNvPr>
          <p:cNvSpPr/>
          <p:nvPr/>
        </p:nvSpPr>
        <p:spPr>
          <a:xfrm>
            <a:off x="2410276" y="4538937"/>
            <a:ext cx="349510" cy="2921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Chord 15">
            <a:extLst>
              <a:ext uri="{FF2B5EF4-FFF2-40B4-BE49-F238E27FC236}">
                <a16:creationId xmlns:a16="http://schemas.microsoft.com/office/drawing/2014/main" id="{EDE12A0E-762C-413B-8BAB-34EF602FA881}"/>
              </a:ext>
            </a:extLst>
          </p:cNvPr>
          <p:cNvSpPr/>
          <p:nvPr/>
        </p:nvSpPr>
        <p:spPr>
          <a:xfrm>
            <a:off x="3350377" y="5058325"/>
            <a:ext cx="183197" cy="399418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158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9E7AF35-8116-4962-B1EC-6B1FF6F1DC08}"/>
              </a:ext>
            </a:extLst>
          </p:cNvPr>
          <p:cNvGrpSpPr/>
          <p:nvPr/>
        </p:nvGrpSpPr>
        <p:grpSpPr>
          <a:xfrm>
            <a:off x="1395046" y="1136223"/>
            <a:ext cx="9401908" cy="3468330"/>
            <a:chOff x="1093177" y="989695"/>
            <a:chExt cx="10005646" cy="3691046"/>
          </a:xfrm>
          <a:solidFill>
            <a:schemeClr val="accent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4302FF1-D9B6-4C53-A2F6-0E3993A2689C}"/>
                </a:ext>
              </a:extLst>
            </p:cNvPr>
            <p:cNvSpPr/>
            <p:nvPr/>
          </p:nvSpPr>
          <p:spPr>
            <a:xfrm flipH="1" flipV="1">
              <a:off x="6623408" y="1349111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903A63-4FFE-45B1-82B1-6934A2CAAEAC}"/>
                </a:ext>
              </a:extLst>
            </p:cNvPr>
            <p:cNvSpPr/>
            <p:nvPr/>
          </p:nvSpPr>
          <p:spPr>
            <a:xfrm>
              <a:off x="1667706" y="1575962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1C6270-AAE8-43D7-B33E-A9AC33F2D067}"/>
                </a:ext>
              </a:extLst>
            </p:cNvPr>
            <p:cNvSpPr/>
            <p:nvPr/>
          </p:nvSpPr>
          <p:spPr>
            <a:xfrm flipH="1" flipV="1">
              <a:off x="6724533" y="2670316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473D73F-D2DE-4109-91E2-410C80B504F3}"/>
                </a:ext>
              </a:extLst>
            </p:cNvPr>
            <p:cNvGrpSpPr/>
            <p:nvPr/>
          </p:nvGrpSpPr>
          <p:grpSpPr>
            <a:xfrm>
              <a:off x="4692156" y="989695"/>
              <a:ext cx="2795565" cy="3631621"/>
              <a:chOff x="1257518" y="2316205"/>
              <a:chExt cx="1389446" cy="1804981"/>
            </a:xfrm>
            <a:grpFill/>
          </p:grpSpPr>
          <p:sp>
            <p:nvSpPr>
              <p:cNvPr id="40" name="Graphic 2">
                <a:extLst>
                  <a:ext uri="{FF2B5EF4-FFF2-40B4-BE49-F238E27FC236}">
                    <a16:creationId xmlns:a16="http://schemas.microsoft.com/office/drawing/2014/main" id="{53347B15-B39D-4B3A-92A7-16F069593A4D}"/>
                  </a:ext>
                </a:extLst>
              </p:cNvPr>
              <p:cNvSpPr/>
              <p:nvPr/>
            </p:nvSpPr>
            <p:spPr>
              <a:xfrm>
                <a:off x="1257518" y="2316205"/>
                <a:ext cx="1389446" cy="1804981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  <a:gd name="connsiteX0" fmla="*/ 173835 w 788240"/>
                  <a:gd name="connsiteY0" fmla="*/ 1023975 h 1023975"/>
                  <a:gd name="connsiteX1" fmla="*/ 639815 w 788240"/>
                  <a:gd name="connsiteY1" fmla="*/ 954560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8932"/>
                  <a:gd name="connsiteX1" fmla="*/ 654690 w 788240"/>
                  <a:gd name="connsiteY1" fmla="*/ 1028932 h 1028932"/>
                  <a:gd name="connsiteX2" fmla="*/ 603620 w 788240"/>
                  <a:gd name="connsiteY2" fmla="*/ 878360 h 1028932"/>
                  <a:gd name="connsiteX3" fmla="*/ 679820 w 788240"/>
                  <a:gd name="connsiteY3" fmla="*/ 618328 h 1028932"/>
                  <a:gd name="connsiteX4" fmla="*/ 778880 w 788240"/>
                  <a:gd name="connsiteY4" fmla="*/ 276380 h 1028932"/>
                  <a:gd name="connsiteX5" fmla="*/ 352160 w 788240"/>
                  <a:gd name="connsiteY5" fmla="*/ 7775 h 1028932"/>
                  <a:gd name="connsiteX6" fmla="*/ 116893 w 788240"/>
                  <a:gd name="connsiteY6" fmla="*/ 203990 h 1028932"/>
                  <a:gd name="connsiteX7" fmla="*/ 109273 w 788240"/>
                  <a:gd name="connsiteY7" fmla="*/ 263045 h 1028932"/>
                  <a:gd name="connsiteX8" fmla="*/ 52123 w 788240"/>
                  <a:gd name="connsiteY8" fmla="*/ 360200 h 1028932"/>
                  <a:gd name="connsiteX9" fmla="*/ 6403 w 788240"/>
                  <a:gd name="connsiteY9" fmla="*/ 420208 h 1028932"/>
                  <a:gd name="connsiteX10" fmla="*/ 16880 w 788240"/>
                  <a:gd name="connsiteY10" fmla="*/ 508790 h 1028932"/>
                  <a:gd name="connsiteX11" fmla="*/ 55933 w 788240"/>
                  <a:gd name="connsiteY11" fmla="*/ 544985 h 1028932"/>
                  <a:gd name="connsiteX12" fmla="*/ 11165 w 788240"/>
                  <a:gd name="connsiteY12" fmla="*/ 563083 h 1028932"/>
                  <a:gd name="connsiteX13" fmla="*/ 23548 w 788240"/>
                  <a:gd name="connsiteY13" fmla="*/ 602135 h 1028932"/>
                  <a:gd name="connsiteX14" fmla="*/ 22595 w 788240"/>
                  <a:gd name="connsiteY14" fmla="*/ 665953 h 1028932"/>
                  <a:gd name="connsiteX15" fmla="*/ 78793 w 788240"/>
                  <a:gd name="connsiteY15" fmla="*/ 737390 h 1028932"/>
                  <a:gd name="connsiteX16" fmla="*/ 217858 w 788240"/>
                  <a:gd name="connsiteY16" fmla="*/ 757393 h 1028932"/>
                  <a:gd name="connsiteX17" fmla="*/ 173835 w 788240"/>
                  <a:gd name="connsiteY17" fmla="*/ 1023975 h 1028932"/>
                  <a:gd name="connsiteX0" fmla="*/ 173835 w 788240"/>
                  <a:gd name="connsiteY0" fmla="*/ 1023975 h 1023975"/>
                  <a:gd name="connsiteX1" fmla="*/ 674523 w 788240"/>
                  <a:gd name="connsiteY1" fmla="*/ 1023974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4058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19016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  <a:gd name="connsiteX0" fmla="*/ 173835 w 788240"/>
                  <a:gd name="connsiteY0" fmla="*/ 1023975 h 1023975"/>
                  <a:gd name="connsiteX1" fmla="*/ 679481 w 788240"/>
                  <a:gd name="connsiteY1" fmla="*/ 1021495 h 1023975"/>
                  <a:gd name="connsiteX2" fmla="*/ 603620 w 788240"/>
                  <a:gd name="connsiteY2" fmla="*/ 878360 h 1023975"/>
                  <a:gd name="connsiteX3" fmla="*/ 679820 w 788240"/>
                  <a:gd name="connsiteY3" fmla="*/ 618328 h 1023975"/>
                  <a:gd name="connsiteX4" fmla="*/ 778880 w 788240"/>
                  <a:gd name="connsiteY4" fmla="*/ 276380 h 1023975"/>
                  <a:gd name="connsiteX5" fmla="*/ 352160 w 788240"/>
                  <a:gd name="connsiteY5" fmla="*/ 7775 h 1023975"/>
                  <a:gd name="connsiteX6" fmla="*/ 116893 w 788240"/>
                  <a:gd name="connsiteY6" fmla="*/ 203990 h 1023975"/>
                  <a:gd name="connsiteX7" fmla="*/ 109273 w 788240"/>
                  <a:gd name="connsiteY7" fmla="*/ 263045 h 1023975"/>
                  <a:gd name="connsiteX8" fmla="*/ 52123 w 788240"/>
                  <a:gd name="connsiteY8" fmla="*/ 360200 h 1023975"/>
                  <a:gd name="connsiteX9" fmla="*/ 6403 w 788240"/>
                  <a:gd name="connsiteY9" fmla="*/ 420208 h 1023975"/>
                  <a:gd name="connsiteX10" fmla="*/ 16880 w 788240"/>
                  <a:gd name="connsiteY10" fmla="*/ 508790 h 1023975"/>
                  <a:gd name="connsiteX11" fmla="*/ 55933 w 788240"/>
                  <a:gd name="connsiteY11" fmla="*/ 544985 h 1023975"/>
                  <a:gd name="connsiteX12" fmla="*/ 11165 w 788240"/>
                  <a:gd name="connsiteY12" fmla="*/ 563083 h 1023975"/>
                  <a:gd name="connsiteX13" fmla="*/ 23548 w 788240"/>
                  <a:gd name="connsiteY13" fmla="*/ 602135 h 1023975"/>
                  <a:gd name="connsiteX14" fmla="*/ 22595 w 788240"/>
                  <a:gd name="connsiteY14" fmla="*/ 665953 h 1023975"/>
                  <a:gd name="connsiteX15" fmla="*/ 78793 w 788240"/>
                  <a:gd name="connsiteY15" fmla="*/ 737390 h 1023975"/>
                  <a:gd name="connsiteX16" fmla="*/ 217858 w 788240"/>
                  <a:gd name="connsiteY16" fmla="*/ 757393 h 1023975"/>
                  <a:gd name="connsiteX17" fmla="*/ 173835 w 788240"/>
                  <a:gd name="connsiteY17" fmla="*/ 1023975 h 1023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88240" h="1023975">
                    <a:moveTo>
                      <a:pt x="173835" y="1023975"/>
                    </a:moveTo>
                    <a:lnTo>
                      <a:pt x="679481" y="1021495"/>
                    </a:lnTo>
                    <a:cubicBezTo>
                      <a:pt x="666146" y="995778"/>
                      <a:pt x="612193" y="896458"/>
                      <a:pt x="603620" y="878360"/>
                    </a:cubicBezTo>
                    <a:cubicBezTo>
                      <a:pt x="579808" y="822163"/>
                      <a:pt x="596953" y="699290"/>
                      <a:pt x="679820" y="618328"/>
                    </a:cubicBezTo>
                    <a:cubicBezTo>
                      <a:pt x="758878" y="541175"/>
                      <a:pt x="810313" y="391633"/>
                      <a:pt x="778880" y="276380"/>
                    </a:cubicBezTo>
                    <a:cubicBezTo>
                      <a:pt x="727445" y="85880"/>
                      <a:pt x="555995" y="-32230"/>
                      <a:pt x="352160" y="7775"/>
                    </a:cubicBezTo>
                    <a:cubicBezTo>
                      <a:pt x="352160" y="7775"/>
                      <a:pt x="175948" y="29683"/>
                      <a:pt x="116893" y="203990"/>
                    </a:cubicBezTo>
                    <a:cubicBezTo>
                      <a:pt x="116893" y="203990"/>
                      <a:pt x="107368" y="229708"/>
                      <a:pt x="109273" y="263045"/>
                    </a:cubicBezTo>
                    <a:cubicBezTo>
                      <a:pt x="114035" y="316385"/>
                      <a:pt x="75935" y="347818"/>
                      <a:pt x="52123" y="360200"/>
                    </a:cubicBezTo>
                    <a:cubicBezTo>
                      <a:pt x="27358" y="373535"/>
                      <a:pt x="-16457" y="395443"/>
                      <a:pt x="6403" y="420208"/>
                    </a:cubicBezTo>
                    <a:cubicBezTo>
                      <a:pt x="34025" y="450688"/>
                      <a:pt x="32120" y="489740"/>
                      <a:pt x="16880" y="508790"/>
                    </a:cubicBezTo>
                    <a:cubicBezTo>
                      <a:pt x="-2170" y="531650"/>
                      <a:pt x="53075" y="532603"/>
                      <a:pt x="55933" y="544985"/>
                    </a:cubicBezTo>
                    <a:cubicBezTo>
                      <a:pt x="58790" y="558320"/>
                      <a:pt x="14975" y="547843"/>
                      <a:pt x="11165" y="563083"/>
                    </a:cubicBezTo>
                    <a:cubicBezTo>
                      <a:pt x="7355" y="579275"/>
                      <a:pt x="19738" y="583085"/>
                      <a:pt x="23548" y="602135"/>
                    </a:cubicBezTo>
                    <a:cubicBezTo>
                      <a:pt x="27358" y="621185"/>
                      <a:pt x="24500" y="656428"/>
                      <a:pt x="22595" y="665953"/>
                    </a:cubicBezTo>
                    <a:cubicBezTo>
                      <a:pt x="20690" y="675478"/>
                      <a:pt x="26405" y="732628"/>
                      <a:pt x="78793" y="737390"/>
                    </a:cubicBezTo>
                    <a:cubicBezTo>
                      <a:pt x="131180" y="742153"/>
                      <a:pt x="196903" y="731675"/>
                      <a:pt x="217858" y="757393"/>
                    </a:cubicBezTo>
                    <a:cubicBezTo>
                      <a:pt x="236908" y="783110"/>
                      <a:pt x="197647" y="952538"/>
                      <a:pt x="173835" y="1023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79248F5-92F6-4CD2-BAF4-37327B4E7647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  <a:grpFill/>
            </p:grpSpPr>
            <p:sp>
              <p:nvSpPr>
                <p:cNvPr id="42" name="Graphic 4">
                  <a:extLst>
                    <a:ext uri="{FF2B5EF4-FFF2-40B4-BE49-F238E27FC236}">
                      <a16:creationId xmlns:a16="http://schemas.microsoft.com/office/drawing/2014/main" id="{18927834-337B-4774-B8C4-66F5BF0CE3E4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93BEA3D9-9AE5-46B2-A231-8B49AC2E558A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6EB048-7D81-463A-970A-20BB88838548}"/>
                </a:ext>
              </a:extLst>
            </p:cNvPr>
            <p:cNvSpPr/>
            <p:nvPr/>
          </p:nvSpPr>
          <p:spPr>
            <a:xfrm>
              <a:off x="1912556" y="2967547"/>
              <a:ext cx="3799760" cy="1559974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19F564-C784-4AD8-912A-2FD004D79F20}"/>
                </a:ext>
              </a:extLst>
            </p:cNvPr>
            <p:cNvSpPr/>
            <p:nvPr/>
          </p:nvSpPr>
          <p:spPr>
            <a:xfrm>
              <a:off x="1093177" y="4613033"/>
              <a:ext cx="10005646" cy="6770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02F4B8E-9B3E-4F0F-A7A3-4E4CCE2F61D7}"/>
              </a:ext>
            </a:extLst>
          </p:cNvPr>
          <p:cNvSpPr txBox="1"/>
          <p:nvPr/>
        </p:nvSpPr>
        <p:spPr>
          <a:xfrm>
            <a:off x="3191608" y="4848677"/>
            <a:ext cx="5808784" cy="4308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A13B11-B0D6-4969-8E29-77296F24B51F}"/>
              </a:ext>
            </a:extLst>
          </p:cNvPr>
          <p:cNvSpPr txBox="1"/>
          <p:nvPr/>
        </p:nvSpPr>
        <p:spPr>
          <a:xfrm>
            <a:off x="1878147" y="5329455"/>
            <a:ext cx="84357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8F0425-D746-4040-8028-16D98576CB78}"/>
              </a:ext>
            </a:extLst>
          </p:cNvPr>
          <p:cNvSpPr txBox="1"/>
          <p:nvPr/>
        </p:nvSpPr>
        <p:spPr>
          <a:xfrm>
            <a:off x="953371" y="5787372"/>
            <a:ext cx="1028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6495512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5FF6B61-D945-4859-B4DE-864F00EB21A7}"/>
              </a:ext>
            </a:extLst>
          </p:cNvPr>
          <p:cNvGrpSpPr/>
          <p:nvPr/>
        </p:nvGrpSpPr>
        <p:grpSpPr>
          <a:xfrm flipH="1">
            <a:off x="9830090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2" name="Oval 1">
              <a:extLst>
                <a:ext uri="{FF2B5EF4-FFF2-40B4-BE49-F238E27FC236}">
                  <a16:creationId xmlns:a16="http://schemas.microsoft.com/office/drawing/2014/main" id="{67655C8A-4FE4-4AB3-A265-A38F3668DD8E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1">
              <a:extLst>
                <a:ext uri="{FF2B5EF4-FFF2-40B4-BE49-F238E27FC236}">
                  <a16:creationId xmlns:a16="http://schemas.microsoft.com/office/drawing/2014/main" id="{A90D4636-801F-4A15-A3C0-E09E4DB356B3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">
              <a:extLst>
                <a:ext uri="{FF2B5EF4-FFF2-40B4-BE49-F238E27FC236}">
                  <a16:creationId xmlns:a16="http://schemas.microsoft.com/office/drawing/2014/main" id="{3B71A285-5565-49AD-AA9A-1E68556B881B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">
              <a:extLst>
                <a:ext uri="{FF2B5EF4-FFF2-40B4-BE49-F238E27FC236}">
                  <a16:creationId xmlns:a16="http://schemas.microsoft.com/office/drawing/2014/main" id="{5440008A-A433-47EE-9DBC-F82BBAD36EC2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6" name="Oval 3">
            <a:extLst>
              <a:ext uri="{FF2B5EF4-FFF2-40B4-BE49-F238E27FC236}">
                <a16:creationId xmlns:a16="http://schemas.microsoft.com/office/drawing/2014/main" id="{05DD99DF-2EAB-49E8-9C88-C94F7408C3F7}"/>
              </a:ext>
            </a:extLst>
          </p:cNvPr>
          <p:cNvSpPr/>
          <p:nvPr/>
        </p:nvSpPr>
        <p:spPr>
          <a:xfrm>
            <a:off x="9473531" y="2166877"/>
            <a:ext cx="1224785" cy="1351173"/>
          </a:xfrm>
          <a:custGeom>
            <a:avLst/>
            <a:gdLst/>
            <a:ahLst/>
            <a:cxnLst/>
            <a:rect l="l" t="t" r="r" b="b"/>
            <a:pathLst>
              <a:path w="790861" h="872472">
                <a:moveTo>
                  <a:pt x="394689" y="0"/>
                </a:moveTo>
                <a:lnTo>
                  <a:pt x="395430" y="57"/>
                </a:lnTo>
                <a:lnTo>
                  <a:pt x="396172" y="0"/>
                </a:lnTo>
                <a:cubicBezTo>
                  <a:pt x="614153" y="0"/>
                  <a:pt x="790861" y="176708"/>
                  <a:pt x="790861" y="394689"/>
                </a:cubicBezTo>
                <a:cubicBezTo>
                  <a:pt x="790861" y="542198"/>
                  <a:pt x="685540" y="687780"/>
                  <a:pt x="602673" y="754231"/>
                </a:cubicBezTo>
                <a:cubicBezTo>
                  <a:pt x="577986" y="782673"/>
                  <a:pt x="588881" y="797618"/>
                  <a:pt x="583576" y="834696"/>
                </a:cubicBezTo>
                <a:cubicBezTo>
                  <a:pt x="569784" y="863319"/>
                  <a:pt x="557447" y="872472"/>
                  <a:pt x="533068" y="872472"/>
                </a:cubicBezTo>
                <a:lnTo>
                  <a:pt x="395430" y="871979"/>
                </a:lnTo>
                <a:lnTo>
                  <a:pt x="257793" y="872472"/>
                </a:lnTo>
                <a:cubicBezTo>
                  <a:pt x="233414" y="872472"/>
                  <a:pt x="221078" y="863319"/>
                  <a:pt x="207286" y="834696"/>
                </a:cubicBezTo>
                <a:cubicBezTo>
                  <a:pt x="201981" y="797618"/>
                  <a:pt x="212876" y="782673"/>
                  <a:pt x="188188" y="754231"/>
                </a:cubicBezTo>
                <a:cubicBezTo>
                  <a:pt x="105322" y="687780"/>
                  <a:pt x="0" y="542198"/>
                  <a:pt x="0" y="394689"/>
                </a:cubicBezTo>
                <a:cubicBezTo>
                  <a:pt x="0" y="176708"/>
                  <a:pt x="176709" y="0"/>
                  <a:pt x="39468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069E8A-24D8-4B2F-AA74-AC751EF24531}"/>
              </a:ext>
            </a:extLst>
          </p:cNvPr>
          <p:cNvGrpSpPr/>
          <p:nvPr/>
        </p:nvGrpSpPr>
        <p:grpSpPr>
          <a:xfrm flipH="1">
            <a:off x="4516298" y="3570528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38" name="Oval 1">
              <a:extLst>
                <a:ext uri="{FF2B5EF4-FFF2-40B4-BE49-F238E27FC236}">
                  <a16:creationId xmlns:a16="http://schemas.microsoft.com/office/drawing/2014/main" id="{FDF678FD-A173-4DB3-B0F2-0113A9ACC8A4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">
              <a:extLst>
                <a:ext uri="{FF2B5EF4-FFF2-40B4-BE49-F238E27FC236}">
                  <a16:creationId xmlns:a16="http://schemas.microsoft.com/office/drawing/2014/main" id="{D03164AB-BAE7-4720-85E3-D68638031A15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">
              <a:extLst>
                <a:ext uri="{FF2B5EF4-FFF2-40B4-BE49-F238E27FC236}">
                  <a16:creationId xmlns:a16="http://schemas.microsoft.com/office/drawing/2014/main" id="{2FA51348-9AF4-4B73-A64A-88F9A5CB220A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1">
              <a:extLst>
                <a:ext uri="{FF2B5EF4-FFF2-40B4-BE49-F238E27FC236}">
                  <a16:creationId xmlns:a16="http://schemas.microsoft.com/office/drawing/2014/main" id="{02DF4265-B039-4B78-91C4-A12135BD37F3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E6E07-09DA-4251-A333-A7E0F7C954C5}"/>
              </a:ext>
            </a:extLst>
          </p:cNvPr>
          <p:cNvGrpSpPr/>
          <p:nvPr/>
        </p:nvGrpSpPr>
        <p:grpSpPr>
          <a:xfrm>
            <a:off x="4375773" y="2072619"/>
            <a:ext cx="792715" cy="1360145"/>
            <a:chOff x="4874689" y="2348880"/>
            <a:chExt cx="914401" cy="1354872"/>
          </a:xfrm>
          <a:solidFill>
            <a:schemeClr val="accent1"/>
          </a:solidFill>
        </p:grpSpPr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FE5D3AC6-043B-4542-A908-F98885A065C6}"/>
                </a:ext>
              </a:extLst>
            </p:cNvPr>
            <p:cNvSpPr/>
            <p:nvPr/>
          </p:nvSpPr>
          <p:spPr>
            <a:xfrm>
              <a:off x="4874690" y="2348880"/>
              <a:ext cx="914400" cy="914400"/>
            </a:xfrm>
            <a:prstGeom prst="blockArc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4" name="Round Same Side Corner Rectangle 30">
              <a:extLst>
                <a:ext uri="{FF2B5EF4-FFF2-40B4-BE49-F238E27FC236}">
                  <a16:creationId xmlns:a16="http://schemas.microsoft.com/office/drawing/2014/main" id="{FAC7241D-8EDB-404D-86B8-9F2CAB9A3EAF}"/>
                </a:ext>
              </a:extLst>
            </p:cNvPr>
            <p:cNvSpPr/>
            <p:nvPr/>
          </p:nvSpPr>
          <p:spPr>
            <a:xfrm rot="10800000">
              <a:off x="4874689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 Same Side Corner Rectangle 33">
              <a:extLst>
                <a:ext uri="{FF2B5EF4-FFF2-40B4-BE49-F238E27FC236}">
                  <a16:creationId xmlns:a16="http://schemas.microsoft.com/office/drawing/2014/main" id="{9C051051-AB40-4214-9D56-BD14C79CD3F1}"/>
                </a:ext>
              </a:extLst>
            </p:cNvPr>
            <p:cNvSpPr/>
            <p:nvPr/>
          </p:nvSpPr>
          <p:spPr>
            <a:xfrm rot="10800000">
              <a:off x="5560582" y="2789352"/>
              <a:ext cx="228508" cy="9144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6" name="그룹 14">
            <a:extLst>
              <a:ext uri="{FF2B5EF4-FFF2-40B4-BE49-F238E27FC236}">
                <a16:creationId xmlns:a16="http://schemas.microsoft.com/office/drawing/2014/main" id="{215F9070-5FC5-465C-A5DE-EBC33646655E}"/>
              </a:ext>
            </a:extLst>
          </p:cNvPr>
          <p:cNvGrpSpPr/>
          <p:nvPr/>
        </p:nvGrpSpPr>
        <p:grpSpPr>
          <a:xfrm>
            <a:off x="1869148" y="3570530"/>
            <a:ext cx="511666" cy="490542"/>
            <a:chOff x="1869148" y="3350721"/>
            <a:chExt cx="511666" cy="490542"/>
          </a:xfrm>
        </p:grpSpPr>
        <p:sp>
          <p:nvSpPr>
            <p:cNvPr id="47" name="Oval 1">
              <a:extLst>
                <a:ext uri="{FF2B5EF4-FFF2-40B4-BE49-F238E27FC236}">
                  <a16:creationId xmlns:a16="http://schemas.microsoft.com/office/drawing/2014/main" id="{CC2628E0-E0C7-4268-AE8F-FC08A95581E6}"/>
                </a:ext>
              </a:extLst>
            </p:cNvPr>
            <p:cNvSpPr/>
            <p:nvPr/>
          </p:nvSpPr>
          <p:spPr>
            <a:xfrm>
              <a:off x="1886204" y="3468755"/>
              <a:ext cx="477554" cy="85287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8" name="Oval 1">
              <a:extLst>
                <a:ext uri="{FF2B5EF4-FFF2-40B4-BE49-F238E27FC236}">
                  <a16:creationId xmlns:a16="http://schemas.microsoft.com/office/drawing/2014/main" id="{F73C2AE3-04E3-451E-BE43-D929BE6BAB32}"/>
                </a:ext>
              </a:extLst>
            </p:cNvPr>
            <p:cNvSpPr/>
            <p:nvPr/>
          </p:nvSpPr>
          <p:spPr>
            <a:xfrm>
              <a:off x="1937372" y="3704819"/>
              <a:ext cx="375220" cy="136444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Oval 1">
              <a:extLst>
                <a:ext uri="{FF2B5EF4-FFF2-40B4-BE49-F238E27FC236}">
                  <a16:creationId xmlns:a16="http://schemas.microsoft.com/office/drawing/2014/main" id="{1869B457-4C0C-4AEB-8582-8787ED40E9E1}"/>
                </a:ext>
              </a:extLst>
            </p:cNvPr>
            <p:cNvSpPr/>
            <p:nvPr/>
          </p:nvSpPr>
          <p:spPr>
            <a:xfrm>
              <a:off x="1903260" y="3586787"/>
              <a:ext cx="443443" cy="85287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Oval 1">
              <a:extLst>
                <a:ext uri="{FF2B5EF4-FFF2-40B4-BE49-F238E27FC236}">
                  <a16:creationId xmlns:a16="http://schemas.microsoft.com/office/drawing/2014/main" id="{EDBD73F2-4FE5-456F-A2A2-447B77D73069}"/>
                </a:ext>
              </a:extLst>
            </p:cNvPr>
            <p:cNvSpPr/>
            <p:nvPr/>
          </p:nvSpPr>
          <p:spPr>
            <a:xfrm>
              <a:off x="1869148" y="3350721"/>
              <a:ext cx="511666" cy="85287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solidFill>
              <a:schemeClr val="tx2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Block Arc 37">
            <a:extLst>
              <a:ext uri="{FF2B5EF4-FFF2-40B4-BE49-F238E27FC236}">
                <a16:creationId xmlns:a16="http://schemas.microsoft.com/office/drawing/2014/main" id="{56DF0A6B-76B0-4C16-BD9E-75DEC170001C}"/>
              </a:ext>
            </a:extLst>
          </p:cNvPr>
          <p:cNvSpPr/>
          <p:nvPr/>
        </p:nvSpPr>
        <p:spPr>
          <a:xfrm>
            <a:off x="1644864" y="2124233"/>
            <a:ext cx="1062264" cy="1386291"/>
          </a:xfrm>
          <a:custGeom>
            <a:avLst/>
            <a:gdLst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5961 w 1128574"/>
              <a:gd name="connsiteY9" fmla="*/ 1347236 h 1471472"/>
              <a:gd name="connsiteX10" fmla="*/ 292410 w 1128574"/>
              <a:gd name="connsiteY10" fmla="*/ 1329645 h 1471472"/>
              <a:gd name="connsiteX11" fmla="*/ 300331 w 1128574"/>
              <a:gd name="connsiteY11" fmla="*/ 1290412 h 1471472"/>
              <a:gd name="connsiteX12" fmla="*/ 657787 w 1128574"/>
              <a:gd name="connsiteY12" fmla="*/ 834864 h 1471472"/>
              <a:gd name="connsiteX13" fmla="*/ 656254 w 1128574"/>
              <a:gd name="connsiteY13" fmla="*/ 830430 h 1471472"/>
              <a:gd name="connsiteX14" fmla="*/ 838945 w 1128574"/>
              <a:gd name="connsiteY14" fmla="*/ 502307 h 1471472"/>
              <a:gd name="connsiteX15" fmla="*/ 533067 w 1128574"/>
              <a:gd name="connsiteY15" fmla="*/ 284409 h 1471472"/>
              <a:gd name="connsiteX16" fmla="*/ 282643 w 1128574"/>
              <a:gd name="connsiteY16" fmla="*/ 564282 h 1471472"/>
              <a:gd name="connsiteX17" fmla="*/ 279666 w 1128574"/>
              <a:gd name="connsiteY17" fmla="*/ 564282 h 1471472"/>
              <a:gd name="connsiteX18" fmla="*/ 280029 w 1128574"/>
              <a:gd name="connsiteY18" fmla="*/ 567621 h 1471472"/>
              <a:gd name="connsiteX19" fmla="*/ 140015 w 1128574"/>
              <a:gd name="connsiteY19" fmla="*/ 697359 h 1471472"/>
              <a:gd name="connsiteX20" fmla="*/ 0 w 1128574"/>
              <a:gd name="connsiteY20" fmla="*/ 567621 h 1471472"/>
              <a:gd name="connsiteX21" fmla="*/ 363 w 1128574"/>
              <a:gd name="connsiteY21" fmla="*/ 564281 h 1471472"/>
              <a:gd name="connsiteX22" fmla="*/ 1 w 1128574"/>
              <a:gd name="connsiteY22" fmla="*/ 564281 h 1471472"/>
              <a:gd name="connsiteX23" fmla="*/ 501773 w 1128574"/>
              <a:gd name="connsiteY23" fmla="*/ 3505 h 1471472"/>
              <a:gd name="connsiteX24" fmla="*/ 555039 w 1128574"/>
              <a:gd name="connsiteY24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292410 w 1128574"/>
              <a:gd name="connsiteY9" fmla="*/ 1329645 h 1471472"/>
              <a:gd name="connsiteX10" fmla="*/ 300331 w 1128574"/>
              <a:gd name="connsiteY10" fmla="*/ 1290412 h 1471472"/>
              <a:gd name="connsiteX11" fmla="*/ 657787 w 1128574"/>
              <a:gd name="connsiteY11" fmla="*/ 834864 h 1471472"/>
              <a:gd name="connsiteX12" fmla="*/ 656254 w 1128574"/>
              <a:gd name="connsiteY12" fmla="*/ 830430 h 1471472"/>
              <a:gd name="connsiteX13" fmla="*/ 838945 w 1128574"/>
              <a:gd name="connsiteY13" fmla="*/ 502307 h 1471472"/>
              <a:gd name="connsiteX14" fmla="*/ 533067 w 1128574"/>
              <a:gd name="connsiteY14" fmla="*/ 284409 h 1471472"/>
              <a:gd name="connsiteX15" fmla="*/ 282643 w 1128574"/>
              <a:gd name="connsiteY15" fmla="*/ 564282 h 1471472"/>
              <a:gd name="connsiteX16" fmla="*/ 279666 w 1128574"/>
              <a:gd name="connsiteY16" fmla="*/ 564282 h 1471472"/>
              <a:gd name="connsiteX17" fmla="*/ 280029 w 1128574"/>
              <a:gd name="connsiteY17" fmla="*/ 567621 h 1471472"/>
              <a:gd name="connsiteX18" fmla="*/ 140015 w 1128574"/>
              <a:gd name="connsiteY18" fmla="*/ 697359 h 1471472"/>
              <a:gd name="connsiteX19" fmla="*/ 0 w 1128574"/>
              <a:gd name="connsiteY19" fmla="*/ 567621 h 1471472"/>
              <a:gd name="connsiteX20" fmla="*/ 363 w 1128574"/>
              <a:gd name="connsiteY20" fmla="*/ 564281 h 1471472"/>
              <a:gd name="connsiteX21" fmla="*/ 1 w 1128574"/>
              <a:gd name="connsiteY21" fmla="*/ 564281 h 1471472"/>
              <a:gd name="connsiteX22" fmla="*/ 501773 w 1128574"/>
              <a:gd name="connsiteY22" fmla="*/ 3505 h 1471472"/>
              <a:gd name="connsiteX23" fmla="*/ 555039 w 1128574"/>
              <a:gd name="connsiteY23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294969 w 1128574"/>
              <a:gd name="connsiteY8" fmla="*/ 1360143 h 1471472"/>
              <a:gd name="connsiteX9" fmla="*/ 300331 w 1128574"/>
              <a:gd name="connsiteY9" fmla="*/ 1290412 h 1471472"/>
              <a:gd name="connsiteX10" fmla="*/ 657787 w 1128574"/>
              <a:gd name="connsiteY10" fmla="*/ 834864 h 1471472"/>
              <a:gd name="connsiteX11" fmla="*/ 656254 w 1128574"/>
              <a:gd name="connsiteY11" fmla="*/ 830430 h 1471472"/>
              <a:gd name="connsiteX12" fmla="*/ 838945 w 1128574"/>
              <a:gd name="connsiteY12" fmla="*/ 502307 h 1471472"/>
              <a:gd name="connsiteX13" fmla="*/ 533067 w 1128574"/>
              <a:gd name="connsiteY13" fmla="*/ 284409 h 1471472"/>
              <a:gd name="connsiteX14" fmla="*/ 282643 w 1128574"/>
              <a:gd name="connsiteY14" fmla="*/ 564282 h 1471472"/>
              <a:gd name="connsiteX15" fmla="*/ 279666 w 1128574"/>
              <a:gd name="connsiteY15" fmla="*/ 564282 h 1471472"/>
              <a:gd name="connsiteX16" fmla="*/ 280029 w 1128574"/>
              <a:gd name="connsiteY16" fmla="*/ 567621 h 1471472"/>
              <a:gd name="connsiteX17" fmla="*/ 140015 w 1128574"/>
              <a:gd name="connsiteY17" fmla="*/ 697359 h 1471472"/>
              <a:gd name="connsiteX18" fmla="*/ 0 w 1128574"/>
              <a:gd name="connsiteY18" fmla="*/ 567621 h 1471472"/>
              <a:gd name="connsiteX19" fmla="*/ 363 w 1128574"/>
              <a:gd name="connsiteY19" fmla="*/ 564281 h 1471472"/>
              <a:gd name="connsiteX20" fmla="*/ 1 w 1128574"/>
              <a:gd name="connsiteY20" fmla="*/ 564281 h 1471472"/>
              <a:gd name="connsiteX21" fmla="*/ 501773 w 1128574"/>
              <a:gd name="connsiteY21" fmla="*/ 3505 h 1471472"/>
              <a:gd name="connsiteX22" fmla="*/ 555039 w 1128574"/>
              <a:gd name="connsiteY22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772726 w 1128574"/>
              <a:gd name="connsiteY3" fmla="*/ 1088985 h 1471472"/>
              <a:gd name="connsiteX4" fmla="*/ 574598 w 1128574"/>
              <a:gd name="connsiteY4" fmla="*/ 1360143 h 1471472"/>
              <a:gd name="connsiteX5" fmla="*/ 569907 w 1128574"/>
              <a:gd name="connsiteY5" fmla="*/ 1360143 h 1471472"/>
              <a:gd name="connsiteX6" fmla="*/ 434237 w 1128574"/>
              <a:gd name="connsiteY6" fmla="*/ 1471472 h 1471472"/>
              <a:gd name="connsiteX7" fmla="*/ 298567 w 1128574"/>
              <a:gd name="connsiteY7" fmla="*/ 1360143 h 1471472"/>
              <a:gd name="connsiteX8" fmla="*/ 300331 w 1128574"/>
              <a:gd name="connsiteY8" fmla="*/ 1290412 h 1471472"/>
              <a:gd name="connsiteX9" fmla="*/ 657787 w 1128574"/>
              <a:gd name="connsiteY9" fmla="*/ 834864 h 1471472"/>
              <a:gd name="connsiteX10" fmla="*/ 656254 w 1128574"/>
              <a:gd name="connsiteY10" fmla="*/ 830430 h 1471472"/>
              <a:gd name="connsiteX11" fmla="*/ 838945 w 1128574"/>
              <a:gd name="connsiteY11" fmla="*/ 502307 h 1471472"/>
              <a:gd name="connsiteX12" fmla="*/ 533067 w 1128574"/>
              <a:gd name="connsiteY12" fmla="*/ 284409 h 1471472"/>
              <a:gd name="connsiteX13" fmla="*/ 282643 w 1128574"/>
              <a:gd name="connsiteY13" fmla="*/ 564282 h 1471472"/>
              <a:gd name="connsiteX14" fmla="*/ 279666 w 1128574"/>
              <a:gd name="connsiteY14" fmla="*/ 564282 h 1471472"/>
              <a:gd name="connsiteX15" fmla="*/ 280029 w 1128574"/>
              <a:gd name="connsiteY15" fmla="*/ 567621 h 1471472"/>
              <a:gd name="connsiteX16" fmla="*/ 140015 w 1128574"/>
              <a:gd name="connsiteY16" fmla="*/ 697359 h 1471472"/>
              <a:gd name="connsiteX17" fmla="*/ 0 w 1128574"/>
              <a:gd name="connsiteY17" fmla="*/ 567621 h 1471472"/>
              <a:gd name="connsiteX18" fmla="*/ 363 w 1128574"/>
              <a:gd name="connsiteY18" fmla="*/ 564281 h 1471472"/>
              <a:gd name="connsiteX19" fmla="*/ 1 w 1128574"/>
              <a:gd name="connsiteY19" fmla="*/ 564281 h 1471472"/>
              <a:gd name="connsiteX20" fmla="*/ 501773 w 1128574"/>
              <a:gd name="connsiteY20" fmla="*/ 3505 h 1471472"/>
              <a:gd name="connsiteX21" fmla="*/ 555039 w 1128574"/>
              <a:gd name="connsiteY21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472"/>
              <a:gd name="connsiteX1" fmla="*/ 1114657 w 1128574"/>
              <a:gd name="connsiteY1" fmla="*/ 440104 h 1471472"/>
              <a:gd name="connsiteX2" fmla="*/ 772429 w 1128574"/>
              <a:gd name="connsiteY2" fmla="*/ 1088053 h 1471472"/>
              <a:gd name="connsiteX3" fmla="*/ 574598 w 1128574"/>
              <a:gd name="connsiteY3" fmla="*/ 1360143 h 1471472"/>
              <a:gd name="connsiteX4" fmla="*/ 569907 w 1128574"/>
              <a:gd name="connsiteY4" fmla="*/ 1360143 h 1471472"/>
              <a:gd name="connsiteX5" fmla="*/ 434237 w 1128574"/>
              <a:gd name="connsiteY5" fmla="*/ 1471472 h 1471472"/>
              <a:gd name="connsiteX6" fmla="*/ 298567 w 1128574"/>
              <a:gd name="connsiteY6" fmla="*/ 1360143 h 1471472"/>
              <a:gd name="connsiteX7" fmla="*/ 300331 w 1128574"/>
              <a:gd name="connsiteY7" fmla="*/ 1290412 h 1471472"/>
              <a:gd name="connsiteX8" fmla="*/ 657787 w 1128574"/>
              <a:gd name="connsiteY8" fmla="*/ 834864 h 1471472"/>
              <a:gd name="connsiteX9" fmla="*/ 656254 w 1128574"/>
              <a:gd name="connsiteY9" fmla="*/ 830430 h 1471472"/>
              <a:gd name="connsiteX10" fmla="*/ 838945 w 1128574"/>
              <a:gd name="connsiteY10" fmla="*/ 502307 h 1471472"/>
              <a:gd name="connsiteX11" fmla="*/ 533067 w 1128574"/>
              <a:gd name="connsiteY11" fmla="*/ 284409 h 1471472"/>
              <a:gd name="connsiteX12" fmla="*/ 282643 w 1128574"/>
              <a:gd name="connsiteY12" fmla="*/ 564282 h 1471472"/>
              <a:gd name="connsiteX13" fmla="*/ 279666 w 1128574"/>
              <a:gd name="connsiteY13" fmla="*/ 564282 h 1471472"/>
              <a:gd name="connsiteX14" fmla="*/ 280029 w 1128574"/>
              <a:gd name="connsiteY14" fmla="*/ 567621 h 1471472"/>
              <a:gd name="connsiteX15" fmla="*/ 140015 w 1128574"/>
              <a:gd name="connsiteY15" fmla="*/ 697359 h 1471472"/>
              <a:gd name="connsiteX16" fmla="*/ 0 w 1128574"/>
              <a:gd name="connsiteY16" fmla="*/ 567621 h 1471472"/>
              <a:gd name="connsiteX17" fmla="*/ 363 w 1128574"/>
              <a:gd name="connsiteY17" fmla="*/ 564281 h 1471472"/>
              <a:gd name="connsiteX18" fmla="*/ 1 w 1128574"/>
              <a:gd name="connsiteY18" fmla="*/ 564281 h 1471472"/>
              <a:gd name="connsiteX19" fmla="*/ 501773 w 1128574"/>
              <a:gd name="connsiteY19" fmla="*/ 3505 h 1471472"/>
              <a:gd name="connsiteX20" fmla="*/ 555039 w 1128574"/>
              <a:gd name="connsiteY20" fmla="*/ 83 h 1471472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74598 w 1128574"/>
              <a:gd name="connsiteY3" fmla="*/ 1360143 h 1471551"/>
              <a:gd name="connsiteX4" fmla="*/ 567462 w 1128574"/>
              <a:gd name="connsiteY4" fmla="*/ 1372368 h 1471551"/>
              <a:gd name="connsiteX5" fmla="*/ 434237 w 1128574"/>
              <a:gd name="connsiteY5" fmla="*/ 1471472 h 1471551"/>
              <a:gd name="connsiteX6" fmla="*/ 298567 w 1128574"/>
              <a:gd name="connsiteY6" fmla="*/ 1360143 h 1471551"/>
              <a:gd name="connsiteX7" fmla="*/ 300331 w 1128574"/>
              <a:gd name="connsiteY7" fmla="*/ 1290412 h 1471551"/>
              <a:gd name="connsiteX8" fmla="*/ 657787 w 1128574"/>
              <a:gd name="connsiteY8" fmla="*/ 834864 h 1471551"/>
              <a:gd name="connsiteX9" fmla="*/ 656254 w 1128574"/>
              <a:gd name="connsiteY9" fmla="*/ 830430 h 1471551"/>
              <a:gd name="connsiteX10" fmla="*/ 838945 w 1128574"/>
              <a:gd name="connsiteY10" fmla="*/ 502307 h 1471551"/>
              <a:gd name="connsiteX11" fmla="*/ 533067 w 1128574"/>
              <a:gd name="connsiteY11" fmla="*/ 284409 h 1471551"/>
              <a:gd name="connsiteX12" fmla="*/ 282643 w 1128574"/>
              <a:gd name="connsiteY12" fmla="*/ 564282 h 1471551"/>
              <a:gd name="connsiteX13" fmla="*/ 279666 w 1128574"/>
              <a:gd name="connsiteY13" fmla="*/ 564282 h 1471551"/>
              <a:gd name="connsiteX14" fmla="*/ 280029 w 1128574"/>
              <a:gd name="connsiteY14" fmla="*/ 567621 h 1471551"/>
              <a:gd name="connsiteX15" fmla="*/ 140015 w 1128574"/>
              <a:gd name="connsiteY15" fmla="*/ 697359 h 1471551"/>
              <a:gd name="connsiteX16" fmla="*/ 0 w 1128574"/>
              <a:gd name="connsiteY16" fmla="*/ 567621 h 1471551"/>
              <a:gd name="connsiteX17" fmla="*/ 363 w 1128574"/>
              <a:gd name="connsiteY17" fmla="*/ 564281 h 1471551"/>
              <a:gd name="connsiteX18" fmla="*/ 1 w 1128574"/>
              <a:gd name="connsiteY18" fmla="*/ 564281 h 1471551"/>
              <a:gd name="connsiteX19" fmla="*/ 501773 w 1128574"/>
              <a:gd name="connsiteY19" fmla="*/ 3505 h 1471551"/>
              <a:gd name="connsiteX20" fmla="*/ 555039 w 1128574"/>
              <a:gd name="connsiteY20" fmla="*/ 83 h 1471551"/>
              <a:gd name="connsiteX0" fmla="*/ 555039 w 1128574"/>
              <a:gd name="connsiteY0" fmla="*/ 83 h 1471551"/>
              <a:gd name="connsiteX1" fmla="*/ 1114657 w 1128574"/>
              <a:gd name="connsiteY1" fmla="*/ 440104 h 1471551"/>
              <a:gd name="connsiteX2" fmla="*/ 772429 w 1128574"/>
              <a:gd name="connsiteY2" fmla="*/ 1088053 h 1471551"/>
              <a:gd name="connsiteX3" fmla="*/ 567462 w 1128574"/>
              <a:gd name="connsiteY3" fmla="*/ 1372368 h 1471551"/>
              <a:gd name="connsiteX4" fmla="*/ 434237 w 1128574"/>
              <a:gd name="connsiteY4" fmla="*/ 1471472 h 1471551"/>
              <a:gd name="connsiteX5" fmla="*/ 298567 w 1128574"/>
              <a:gd name="connsiteY5" fmla="*/ 1360143 h 1471551"/>
              <a:gd name="connsiteX6" fmla="*/ 300331 w 1128574"/>
              <a:gd name="connsiteY6" fmla="*/ 1290412 h 1471551"/>
              <a:gd name="connsiteX7" fmla="*/ 657787 w 1128574"/>
              <a:gd name="connsiteY7" fmla="*/ 834864 h 1471551"/>
              <a:gd name="connsiteX8" fmla="*/ 656254 w 1128574"/>
              <a:gd name="connsiteY8" fmla="*/ 830430 h 1471551"/>
              <a:gd name="connsiteX9" fmla="*/ 838945 w 1128574"/>
              <a:gd name="connsiteY9" fmla="*/ 502307 h 1471551"/>
              <a:gd name="connsiteX10" fmla="*/ 533067 w 1128574"/>
              <a:gd name="connsiteY10" fmla="*/ 284409 h 1471551"/>
              <a:gd name="connsiteX11" fmla="*/ 282643 w 1128574"/>
              <a:gd name="connsiteY11" fmla="*/ 564282 h 1471551"/>
              <a:gd name="connsiteX12" fmla="*/ 279666 w 1128574"/>
              <a:gd name="connsiteY12" fmla="*/ 564282 h 1471551"/>
              <a:gd name="connsiteX13" fmla="*/ 280029 w 1128574"/>
              <a:gd name="connsiteY13" fmla="*/ 567621 h 1471551"/>
              <a:gd name="connsiteX14" fmla="*/ 140015 w 1128574"/>
              <a:gd name="connsiteY14" fmla="*/ 697359 h 1471551"/>
              <a:gd name="connsiteX15" fmla="*/ 0 w 1128574"/>
              <a:gd name="connsiteY15" fmla="*/ 567621 h 1471551"/>
              <a:gd name="connsiteX16" fmla="*/ 363 w 1128574"/>
              <a:gd name="connsiteY16" fmla="*/ 564281 h 1471551"/>
              <a:gd name="connsiteX17" fmla="*/ 1 w 1128574"/>
              <a:gd name="connsiteY17" fmla="*/ 564281 h 1471551"/>
              <a:gd name="connsiteX18" fmla="*/ 501773 w 1128574"/>
              <a:gd name="connsiteY18" fmla="*/ 3505 h 1471551"/>
              <a:gd name="connsiteX19" fmla="*/ 555039 w 1128574"/>
              <a:gd name="connsiteY19" fmla="*/ 83 h 1471551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56"/>
              <a:gd name="connsiteX1" fmla="*/ 1114657 w 1128574"/>
              <a:gd name="connsiteY1" fmla="*/ 440104 h 1471556"/>
              <a:gd name="connsiteX2" fmla="*/ 772429 w 1128574"/>
              <a:gd name="connsiteY2" fmla="*/ 1088053 h 1471556"/>
              <a:gd name="connsiteX3" fmla="*/ 567462 w 1128574"/>
              <a:gd name="connsiteY3" fmla="*/ 1372368 h 1471556"/>
              <a:gd name="connsiteX4" fmla="*/ 434237 w 1128574"/>
              <a:gd name="connsiteY4" fmla="*/ 1471472 h 1471556"/>
              <a:gd name="connsiteX5" fmla="*/ 298567 w 1128574"/>
              <a:gd name="connsiteY5" fmla="*/ 1360143 h 1471556"/>
              <a:gd name="connsiteX6" fmla="*/ 300331 w 1128574"/>
              <a:gd name="connsiteY6" fmla="*/ 1290412 h 1471556"/>
              <a:gd name="connsiteX7" fmla="*/ 657787 w 1128574"/>
              <a:gd name="connsiteY7" fmla="*/ 834864 h 1471556"/>
              <a:gd name="connsiteX8" fmla="*/ 656254 w 1128574"/>
              <a:gd name="connsiteY8" fmla="*/ 830430 h 1471556"/>
              <a:gd name="connsiteX9" fmla="*/ 838945 w 1128574"/>
              <a:gd name="connsiteY9" fmla="*/ 502307 h 1471556"/>
              <a:gd name="connsiteX10" fmla="*/ 533067 w 1128574"/>
              <a:gd name="connsiteY10" fmla="*/ 284409 h 1471556"/>
              <a:gd name="connsiteX11" fmla="*/ 282643 w 1128574"/>
              <a:gd name="connsiteY11" fmla="*/ 564282 h 1471556"/>
              <a:gd name="connsiteX12" fmla="*/ 279666 w 1128574"/>
              <a:gd name="connsiteY12" fmla="*/ 564282 h 1471556"/>
              <a:gd name="connsiteX13" fmla="*/ 280029 w 1128574"/>
              <a:gd name="connsiteY13" fmla="*/ 567621 h 1471556"/>
              <a:gd name="connsiteX14" fmla="*/ 140015 w 1128574"/>
              <a:gd name="connsiteY14" fmla="*/ 697359 h 1471556"/>
              <a:gd name="connsiteX15" fmla="*/ 0 w 1128574"/>
              <a:gd name="connsiteY15" fmla="*/ 567621 h 1471556"/>
              <a:gd name="connsiteX16" fmla="*/ 363 w 1128574"/>
              <a:gd name="connsiteY16" fmla="*/ 564281 h 1471556"/>
              <a:gd name="connsiteX17" fmla="*/ 1 w 1128574"/>
              <a:gd name="connsiteY17" fmla="*/ 564281 h 1471556"/>
              <a:gd name="connsiteX18" fmla="*/ 501773 w 1128574"/>
              <a:gd name="connsiteY18" fmla="*/ 3505 h 1471556"/>
              <a:gd name="connsiteX19" fmla="*/ 555039 w 1128574"/>
              <a:gd name="connsiteY19" fmla="*/ 83 h 147155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7787 w 1128574"/>
              <a:gd name="connsiteY7" fmla="*/ 834864 h 1471576"/>
              <a:gd name="connsiteX8" fmla="*/ 656254 w 1128574"/>
              <a:gd name="connsiteY8" fmla="*/ 830430 h 1471576"/>
              <a:gd name="connsiteX9" fmla="*/ 838945 w 1128574"/>
              <a:gd name="connsiteY9" fmla="*/ 502307 h 1471576"/>
              <a:gd name="connsiteX10" fmla="*/ 533067 w 1128574"/>
              <a:gd name="connsiteY10" fmla="*/ 284409 h 1471576"/>
              <a:gd name="connsiteX11" fmla="*/ 282643 w 1128574"/>
              <a:gd name="connsiteY11" fmla="*/ 564282 h 1471576"/>
              <a:gd name="connsiteX12" fmla="*/ 279666 w 1128574"/>
              <a:gd name="connsiteY12" fmla="*/ 564282 h 1471576"/>
              <a:gd name="connsiteX13" fmla="*/ 280029 w 1128574"/>
              <a:gd name="connsiteY13" fmla="*/ 567621 h 1471576"/>
              <a:gd name="connsiteX14" fmla="*/ 140015 w 1128574"/>
              <a:gd name="connsiteY14" fmla="*/ 697359 h 1471576"/>
              <a:gd name="connsiteX15" fmla="*/ 0 w 1128574"/>
              <a:gd name="connsiteY15" fmla="*/ 567621 h 1471576"/>
              <a:gd name="connsiteX16" fmla="*/ 363 w 1128574"/>
              <a:gd name="connsiteY16" fmla="*/ 564281 h 1471576"/>
              <a:gd name="connsiteX17" fmla="*/ 1 w 1128574"/>
              <a:gd name="connsiteY17" fmla="*/ 564281 h 1471576"/>
              <a:gd name="connsiteX18" fmla="*/ 501773 w 1128574"/>
              <a:gd name="connsiteY18" fmla="*/ 3505 h 1471576"/>
              <a:gd name="connsiteX19" fmla="*/ 555039 w 1128574"/>
              <a:gd name="connsiteY19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430"/>
              <a:gd name="connsiteY0" fmla="*/ 83 h 1471576"/>
              <a:gd name="connsiteX1" fmla="*/ 1114657 w 1128430"/>
              <a:gd name="connsiteY1" fmla="*/ 440104 h 1471576"/>
              <a:gd name="connsiteX2" fmla="*/ 772429 w 1128430"/>
              <a:gd name="connsiteY2" fmla="*/ 1088053 h 1471576"/>
              <a:gd name="connsiteX3" fmla="*/ 567462 w 1128430"/>
              <a:gd name="connsiteY3" fmla="*/ 1372368 h 1471576"/>
              <a:gd name="connsiteX4" fmla="*/ 434237 w 1128430"/>
              <a:gd name="connsiteY4" fmla="*/ 1471472 h 1471576"/>
              <a:gd name="connsiteX5" fmla="*/ 298567 w 1128430"/>
              <a:gd name="connsiteY5" fmla="*/ 1360143 h 1471576"/>
              <a:gd name="connsiteX6" fmla="*/ 300331 w 1128430"/>
              <a:gd name="connsiteY6" fmla="*/ 1290412 h 1471576"/>
              <a:gd name="connsiteX7" fmla="*/ 656254 w 1128430"/>
              <a:gd name="connsiteY7" fmla="*/ 830430 h 1471576"/>
              <a:gd name="connsiteX8" fmla="*/ 838945 w 1128430"/>
              <a:gd name="connsiteY8" fmla="*/ 502307 h 1471576"/>
              <a:gd name="connsiteX9" fmla="*/ 533067 w 1128430"/>
              <a:gd name="connsiteY9" fmla="*/ 284409 h 1471576"/>
              <a:gd name="connsiteX10" fmla="*/ 282643 w 1128430"/>
              <a:gd name="connsiteY10" fmla="*/ 564282 h 1471576"/>
              <a:gd name="connsiteX11" fmla="*/ 279666 w 1128430"/>
              <a:gd name="connsiteY11" fmla="*/ 564282 h 1471576"/>
              <a:gd name="connsiteX12" fmla="*/ 280029 w 1128430"/>
              <a:gd name="connsiteY12" fmla="*/ 567621 h 1471576"/>
              <a:gd name="connsiteX13" fmla="*/ 140015 w 1128430"/>
              <a:gd name="connsiteY13" fmla="*/ 697359 h 1471576"/>
              <a:gd name="connsiteX14" fmla="*/ 0 w 1128430"/>
              <a:gd name="connsiteY14" fmla="*/ 567621 h 1471576"/>
              <a:gd name="connsiteX15" fmla="*/ 363 w 1128430"/>
              <a:gd name="connsiteY15" fmla="*/ 564281 h 1471576"/>
              <a:gd name="connsiteX16" fmla="*/ 1 w 1128430"/>
              <a:gd name="connsiteY16" fmla="*/ 564281 h 1471576"/>
              <a:gd name="connsiteX17" fmla="*/ 501773 w 1128430"/>
              <a:gd name="connsiteY17" fmla="*/ 3505 h 1471576"/>
              <a:gd name="connsiteX18" fmla="*/ 555039 w 1128430"/>
              <a:gd name="connsiteY18" fmla="*/ 83 h 1471576"/>
              <a:gd name="connsiteX0" fmla="*/ 555039 w 1128574"/>
              <a:gd name="connsiteY0" fmla="*/ 83 h 1471576"/>
              <a:gd name="connsiteX1" fmla="*/ 1114657 w 1128574"/>
              <a:gd name="connsiteY1" fmla="*/ 440104 h 1471576"/>
              <a:gd name="connsiteX2" fmla="*/ 772429 w 1128574"/>
              <a:gd name="connsiteY2" fmla="*/ 1088053 h 1471576"/>
              <a:gd name="connsiteX3" fmla="*/ 567462 w 1128574"/>
              <a:gd name="connsiteY3" fmla="*/ 1372368 h 1471576"/>
              <a:gd name="connsiteX4" fmla="*/ 434237 w 1128574"/>
              <a:gd name="connsiteY4" fmla="*/ 1471472 h 1471576"/>
              <a:gd name="connsiteX5" fmla="*/ 298567 w 1128574"/>
              <a:gd name="connsiteY5" fmla="*/ 1360143 h 1471576"/>
              <a:gd name="connsiteX6" fmla="*/ 300331 w 1128574"/>
              <a:gd name="connsiteY6" fmla="*/ 1290412 h 1471576"/>
              <a:gd name="connsiteX7" fmla="*/ 656254 w 1128574"/>
              <a:gd name="connsiteY7" fmla="*/ 830430 h 1471576"/>
              <a:gd name="connsiteX8" fmla="*/ 838945 w 1128574"/>
              <a:gd name="connsiteY8" fmla="*/ 502307 h 1471576"/>
              <a:gd name="connsiteX9" fmla="*/ 533067 w 1128574"/>
              <a:gd name="connsiteY9" fmla="*/ 284409 h 1471576"/>
              <a:gd name="connsiteX10" fmla="*/ 282643 w 1128574"/>
              <a:gd name="connsiteY10" fmla="*/ 564282 h 1471576"/>
              <a:gd name="connsiteX11" fmla="*/ 279666 w 1128574"/>
              <a:gd name="connsiteY11" fmla="*/ 564282 h 1471576"/>
              <a:gd name="connsiteX12" fmla="*/ 280029 w 1128574"/>
              <a:gd name="connsiteY12" fmla="*/ 567621 h 1471576"/>
              <a:gd name="connsiteX13" fmla="*/ 140015 w 1128574"/>
              <a:gd name="connsiteY13" fmla="*/ 697359 h 1471576"/>
              <a:gd name="connsiteX14" fmla="*/ 0 w 1128574"/>
              <a:gd name="connsiteY14" fmla="*/ 567621 h 1471576"/>
              <a:gd name="connsiteX15" fmla="*/ 363 w 1128574"/>
              <a:gd name="connsiteY15" fmla="*/ 564281 h 1471576"/>
              <a:gd name="connsiteX16" fmla="*/ 1 w 1128574"/>
              <a:gd name="connsiteY16" fmla="*/ 564281 h 1471576"/>
              <a:gd name="connsiteX17" fmla="*/ 501773 w 1128574"/>
              <a:gd name="connsiteY17" fmla="*/ 3505 h 1471576"/>
              <a:gd name="connsiteX18" fmla="*/ 555039 w 1128574"/>
              <a:gd name="connsiteY18" fmla="*/ 83 h 1471576"/>
              <a:gd name="connsiteX0" fmla="*/ 555039 w 1127615"/>
              <a:gd name="connsiteY0" fmla="*/ 83 h 1471576"/>
              <a:gd name="connsiteX1" fmla="*/ 1114657 w 1127615"/>
              <a:gd name="connsiteY1" fmla="*/ 440104 h 1471576"/>
              <a:gd name="connsiteX2" fmla="*/ 772429 w 1127615"/>
              <a:gd name="connsiteY2" fmla="*/ 1088053 h 1471576"/>
              <a:gd name="connsiteX3" fmla="*/ 567462 w 1127615"/>
              <a:gd name="connsiteY3" fmla="*/ 1372368 h 1471576"/>
              <a:gd name="connsiteX4" fmla="*/ 434237 w 1127615"/>
              <a:gd name="connsiteY4" fmla="*/ 1471472 h 1471576"/>
              <a:gd name="connsiteX5" fmla="*/ 298567 w 1127615"/>
              <a:gd name="connsiteY5" fmla="*/ 1360143 h 1471576"/>
              <a:gd name="connsiteX6" fmla="*/ 300331 w 1127615"/>
              <a:gd name="connsiteY6" fmla="*/ 1290412 h 1471576"/>
              <a:gd name="connsiteX7" fmla="*/ 656254 w 1127615"/>
              <a:gd name="connsiteY7" fmla="*/ 830430 h 1471576"/>
              <a:gd name="connsiteX8" fmla="*/ 838945 w 1127615"/>
              <a:gd name="connsiteY8" fmla="*/ 502307 h 1471576"/>
              <a:gd name="connsiteX9" fmla="*/ 533067 w 1127615"/>
              <a:gd name="connsiteY9" fmla="*/ 284409 h 1471576"/>
              <a:gd name="connsiteX10" fmla="*/ 282643 w 1127615"/>
              <a:gd name="connsiteY10" fmla="*/ 564282 h 1471576"/>
              <a:gd name="connsiteX11" fmla="*/ 279666 w 1127615"/>
              <a:gd name="connsiteY11" fmla="*/ 564282 h 1471576"/>
              <a:gd name="connsiteX12" fmla="*/ 280029 w 1127615"/>
              <a:gd name="connsiteY12" fmla="*/ 567621 h 1471576"/>
              <a:gd name="connsiteX13" fmla="*/ 140015 w 1127615"/>
              <a:gd name="connsiteY13" fmla="*/ 697359 h 1471576"/>
              <a:gd name="connsiteX14" fmla="*/ 0 w 1127615"/>
              <a:gd name="connsiteY14" fmla="*/ 567621 h 1471576"/>
              <a:gd name="connsiteX15" fmla="*/ 363 w 1127615"/>
              <a:gd name="connsiteY15" fmla="*/ 564281 h 1471576"/>
              <a:gd name="connsiteX16" fmla="*/ 1 w 1127615"/>
              <a:gd name="connsiteY16" fmla="*/ 564281 h 1471576"/>
              <a:gd name="connsiteX17" fmla="*/ 501773 w 1127615"/>
              <a:gd name="connsiteY17" fmla="*/ 3505 h 1471576"/>
              <a:gd name="connsiteX18" fmla="*/ 555039 w 1127615"/>
              <a:gd name="connsiteY18" fmla="*/ 83 h 147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27615" h="1471576">
                <a:moveTo>
                  <a:pt x="555039" y="83"/>
                </a:moveTo>
                <a:cubicBezTo>
                  <a:pt x="819662" y="-4458"/>
                  <a:pt x="1055349" y="177228"/>
                  <a:pt x="1114657" y="440104"/>
                </a:cubicBezTo>
                <a:cubicBezTo>
                  <a:pt x="1176026" y="712121"/>
                  <a:pt x="1012387" y="928036"/>
                  <a:pt x="772429" y="1088053"/>
                </a:cubicBezTo>
                <a:cubicBezTo>
                  <a:pt x="669004" y="1165193"/>
                  <a:pt x="628716" y="1262011"/>
                  <a:pt x="567462" y="1372368"/>
                </a:cubicBezTo>
                <a:cubicBezTo>
                  <a:pt x="530657" y="1446051"/>
                  <a:pt x="479053" y="1473509"/>
                  <a:pt x="434237" y="1471472"/>
                </a:cubicBezTo>
                <a:cubicBezTo>
                  <a:pt x="389421" y="1469435"/>
                  <a:pt x="310014" y="1424120"/>
                  <a:pt x="298567" y="1360143"/>
                </a:cubicBezTo>
                <a:lnTo>
                  <a:pt x="300331" y="1290412"/>
                </a:lnTo>
                <a:cubicBezTo>
                  <a:pt x="335496" y="1172787"/>
                  <a:pt x="473578" y="1003344"/>
                  <a:pt x="656254" y="830430"/>
                </a:cubicBezTo>
                <a:cubicBezTo>
                  <a:pt x="746023" y="699079"/>
                  <a:pt x="870517" y="642249"/>
                  <a:pt x="838945" y="502307"/>
                </a:cubicBezTo>
                <a:cubicBezTo>
                  <a:pt x="807373" y="362364"/>
                  <a:pt x="675644" y="268526"/>
                  <a:pt x="533067" y="284409"/>
                </a:cubicBezTo>
                <a:cubicBezTo>
                  <a:pt x="390490" y="300293"/>
                  <a:pt x="282643" y="420822"/>
                  <a:pt x="282643" y="564282"/>
                </a:cubicBezTo>
                <a:lnTo>
                  <a:pt x="279666" y="564282"/>
                </a:lnTo>
                <a:cubicBezTo>
                  <a:pt x="280014" y="565385"/>
                  <a:pt x="280029" y="566502"/>
                  <a:pt x="280029" y="567621"/>
                </a:cubicBezTo>
                <a:cubicBezTo>
                  <a:pt x="280029" y="639273"/>
                  <a:pt x="217342" y="697359"/>
                  <a:pt x="140015" y="697359"/>
                </a:cubicBezTo>
                <a:cubicBezTo>
                  <a:pt x="62687" y="697359"/>
                  <a:pt x="0" y="639273"/>
                  <a:pt x="0" y="567621"/>
                </a:cubicBezTo>
                <a:lnTo>
                  <a:pt x="363" y="564281"/>
                </a:lnTo>
                <a:lnTo>
                  <a:pt x="1" y="564281"/>
                </a:lnTo>
                <a:cubicBezTo>
                  <a:pt x="1" y="276833"/>
                  <a:pt x="216092" y="35331"/>
                  <a:pt x="501773" y="3505"/>
                </a:cubicBezTo>
                <a:cubicBezTo>
                  <a:pt x="519628" y="1516"/>
                  <a:pt x="537398" y="386"/>
                  <a:pt x="555039" y="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42ACC21-D16E-4903-BC28-C4E9FB4C3537}"/>
              </a:ext>
            </a:extLst>
          </p:cNvPr>
          <p:cNvGrpSpPr/>
          <p:nvPr/>
        </p:nvGrpSpPr>
        <p:grpSpPr>
          <a:xfrm flipH="1">
            <a:off x="7044810" y="3570530"/>
            <a:ext cx="511666" cy="490542"/>
            <a:chOff x="4964627" y="3703863"/>
            <a:chExt cx="393594" cy="377344"/>
          </a:xfrm>
          <a:solidFill>
            <a:schemeClr val="tx2">
              <a:lumMod val="50000"/>
              <a:alpha val="70000"/>
            </a:schemeClr>
          </a:solidFill>
        </p:grpSpPr>
        <p:sp>
          <p:nvSpPr>
            <p:cNvPr id="53" name="Oval 1">
              <a:extLst>
                <a:ext uri="{FF2B5EF4-FFF2-40B4-BE49-F238E27FC236}">
                  <a16:creationId xmlns:a16="http://schemas.microsoft.com/office/drawing/2014/main" id="{E4360322-99BB-4FA9-9174-82A5A1AB7382}"/>
                </a:ext>
              </a:extLst>
            </p:cNvPr>
            <p:cNvSpPr/>
            <p:nvPr/>
          </p:nvSpPr>
          <p:spPr>
            <a:xfrm flipH="1">
              <a:off x="4977747" y="3794659"/>
              <a:ext cx="367354" cy="65606"/>
            </a:xfrm>
            <a:custGeom>
              <a:avLst/>
              <a:gdLst/>
              <a:ahLst/>
              <a:cxnLst/>
              <a:rect l="l" t="t" r="r" b="b"/>
              <a:pathLst>
                <a:path w="920008" h="164304">
                  <a:moveTo>
                    <a:pt x="852708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5"/>
                  </a:lnTo>
                  <a:cubicBezTo>
                    <a:pt x="0" y="134173"/>
                    <a:pt x="30131" y="164304"/>
                    <a:pt x="67299" y="164304"/>
                  </a:cubicBezTo>
                  <a:lnTo>
                    <a:pt x="852708" y="164304"/>
                  </a:lnTo>
                  <a:cubicBezTo>
                    <a:pt x="889877" y="164304"/>
                    <a:pt x="920008" y="134173"/>
                    <a:pt x="920008" y="97005"/>
                  </a:cubicBezTo>
                  <a:lnTo>
                    <a:pt x="920008" y="67299"/>
                  </a:lnTo>
                  <a:cubicBezTo>
                    <a:pt x="920008" y="30131"/>
                    <a:pt x="889877" y="0"/>
                    <a:pt x="8527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Oval 1">
              <a:extLst>
                <a:ext uri="{FF2B5EF4-FFF2-40B4-BE49-F238E27FC236}">
                  <a16:creationId xmlns:a16="http://schemas.microsoft.com/office/drawing/2014/main" id="{769887C9-8157-421E-A92C-CA906E3D976B}"/>
                </a:ext>
              </a:extLst>
            </p:cNvPr>
            <p:cNvSpPr/>
            <p:nvPr/>
          </p:nvSpPr>
          <p:spPr>
            <a:xfrm flipH="1">
              <a:off x="5017106" y="3976249"/>
              <a:ext cx="288634" cy="104958"/>
            </a:xfrm>
            <a:custGeom>
              <a:avLst/>
              <a:gdLst/>
              <a:ahLst/>
              <a:cxnLst/>
              <a:rect l="l" t="t" r="r" b="b"/>
              <a:pathLst>
                <a:path w="722862" h="262858">
                  <a:moveTo>
                    <a:pt x="722862" y="0"/>
                  </a:moveTo>
                  <a:lnTo>
                    <a:pt x="0" y="0"/>
                  </a:lnTo>
                  <a:lnTo>
                    <a:pt x="0" y="131429"/>
                  </a:lnTo>
                  <a:cubicBezTo>
                    <a:pt x="0" y="204015"/>
                    <a:pt x="161818" y="262858"/>
                    <a:pt x="361431" y="262858"/>
                  </a:cubicBezTo>
                  <a:cubicBezTo>
                    <a:pt x="561044" y="262858"/>
                    <a:pt x="722862" y="204015"/>
                    <a:pt x="722862" y="1314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Oval 1">
              <a:extLst>
                <a:ext uri="{FF2B5EF4-FFF2-40B4-BE49-F238E27FC236}">
                  <a16:creationId xmlns:a16="http://schemas.microsoft.com/office/drawing/2014/main" id="{3D58BE70-9AB9-4095-951F-A2A9DA2F8B86}"/>
                </a:ext>
              </a:extLst>
            </p:cNvPr>
            <p:cNvSpPr/>
            <p:nvPr/>
          </p:nvSpPr>
          <p:spPr>
            <a:xfrm flipH="1">
              <a:off x="4990867" y="3885454"/>
              <a:ext cx="341114" cy="65606"/>
            </a:xfrm>
            <a:custGeom>
              <a:avLst/>
              <a:gdLst/>
              <a:ahLst/>
              <a:cxnLst/>
              <a:rect l="l" t="t" r="r" b="b"/>
              <a:pathLst>
                <a:path w="854293" h="164306">
                  <a:moveTo>
                    <a:pt x="786994" y="0"/>
                  </a:moveTo>
                  <a:lnTo>
                    <a:pt x="67299" y="0"/>
                  </a:lnTo>
                  <a:cubicBezTo>
                    <a:pt x="30131" y="0"/>
                    <a:pt x="0" y="30131"/>
                    <a:pt x="0" y="67299"/>
                  </a:cubicBezTo>
                  <a:lnTo>
                    <a:pt x="0" y="97007"/>
                  </a:lnTo>
                  <a:cubicBezTo>
                    <a:pt x="0" y="134174"/>
                    <a:pt x="30131" y="164306"/>
                    <a:pt x="67299" y="164306"/>
                  </a:cubicBezTo>
                  <a:lnTo>
                    <a:pt x="786994" y="164306"/>
                  </a:lnTo>
                  <a:cubicBezTo>
                    <a:pt x="824162" y="164306"/>
                    <a:pt x="854293" y="134174"/>
                    <a:pt x="854293" y="97007"/>
                  </a:cubicBezTo>
                  <a:lnTo>
                    <a:pt x="854293" y="67299"/>
                  </a:lnTo>
                  <a:cubicBezTo>
                    <a:pt x="854293" y="30131"/>
                    <a:pt x="824162" y="0"/>
                    <a:pt x="78699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6" name="Oval 1">
              <a:extLst>
                <a:ext uri="{FF2B5EF4-FFF2-40B4-BE49-F238E27FC236}">
                  <a16:creationId xmlns:a16="http://schemas.microsoft.com/office/drawing/2014/main" id="{E51E25B8-DEC3-4192-A6C1-3EF3419AD55A}"/>
                </a:ext>
              </a:extLst>
            </p:cNvPr>
            <p:cNvSpPr/>
            <p:nvPr/>
          </p:nvSpPr>
          <p:spPr>
            <a:xfrm flipH="1">
              <a:off x="4964627" y="3703863"/>
              <a:ext cx="393594" cy="65606"/>
            </a:xfrm>
            <a:custGeom>
              <a:avLst/>
              <a:gdLst/>
              <a:ahLst/>
              <a:cxnLst/>
              <a:rect l="l" t="t" r="r" b="b"/>
              <a:pathLst>
                <a:path w="985723" h="164305">
                  <a:moveTo>
                    <a:pt x="918424" y="0"/>
                  </a:moveTo>
                  <a:lnTo>
                    <a:pt x="67300" y="0"/>
                  </a:lnTo>
                  <a:cubicBezTo>
                    <a:pt x="30131" y="0"/>
                    <a:pt x="0" y="30130"/>
                    <a:pt x="0" y="67298"/>
                  </a:cubicBezTo>
                  <a:lnTo>
                    <a:pt x="0" y="97006"/>
                  </a:lnTo>
                  <a:cubicBezTo>
                    <a:pt x="0" y="134173"/>
                    <a:pt x="30131" y="164305"/>
                    <a:pt x="67300" y="164305"/>
                  </a:cubicBezTo>
                  <a:lnTo>
                    <a:pt x="918424" y="164305"/>
                  </a:lnTo>
                  <a:cubicBezTo>
                    <a:pt x="955592" y="164305"/>
                    <a:pt x="985723" y="134173"/>
                    <a:pt x="985723" y="97006"/>
                  </a:cubicBezTo>
                  <a:lnTo>
                    <a:pt x="985723" y="67298"/>
                  </a:lnTo>
                  <a:cubicBezTo>
                    <a:pt x="985723" y="30130"/>
                    <a:pt x="955592" y="0"/>
                    <a:pt x="9184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7" name="Chevron 2">
            <a:extLst>
              <a:ext uri="{FF2B5EF4-FFF2-40B4-BE49-F238E27FC236}">
                <a16:creationId xmlns:a16="http://schemas.microsoft.com/office/drawing/2014/main" id="{E1660588-E757-423D-BD85-8D66B05BCD9D}"/>
              </a:ext>
            </a:extLst>
          </p:cNvPr>
          <p:cNvSpPr/>
          <p:nvPr/>
        </p:nvSpPr>
        <p:spPr>
          <a:xfrm rot="5400000">
            <a:off x="6735110" y="2073895"/>
            <a:ext cx="1387834" cy="1488513"/>
          </a:xfrm>
          <a:custGeom>
            <a:avLst/>
            <a:gdLst/>
            <a:ahLst/>
            <a:cxnLst/>
            <a:rect l="l" t="t" r="r" b="b"/>
            <a:pathLst>
              <a:path w="3010478" h="2971924">
                <a:moveTo>
                  <a:pt x="0" y="0"/>
                </a:moveTo>
                <a:cubicBezTo>
                  <a:pt x="597789" y="631968"/>
                  <a:pt x="1954851" y="1281936"/>
                  <a:pt x="3010478" y="1750136"/>
                </a:cubicBezTo>
                <a:lnTo>
                  <a:pt x="3010478" y="1766533"/>
                </a:lnTo>
                <a:cubicBezTo>
                  <a:pt x="2556291" y="2057095"/>
                  <a:pt x="1750264" y="2348261"/>
                  <a:pt x="1695591" y="2971924"/>
                </a:cubicBezTo>
                <a:lnTo>
                  <a:pt x="1167606" y="2794065"/>
                </a:lnTo>
                <a:cubicBezTo>
                  <a:pt x="1356560" y="2217270"/>
                  <a:pt x="1563728" y="2059107"/>
                  <a:pt x="1967797" y="1771109"/>
                </a:cubicBezTo>
                <a:cubicBezTo>
                  <a:pt x="1212626" y="1431720"/>
                  <a:pt x="908197" y="1282487"/>
                  <a:pt x="19210" y="696594"/>
                </a:cubicBezTo>
                <a:cubicBezTo>
                  <a:pt x="12874" y="464793"/>
                  <a:pt x="13037" y="31157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91A464-A17A-42A4-A566-0C2ECA287965}"/>
              </a:ext>
            </a:extLst>
          </p:cNvPr>
          <p:cNvGrpSpPr/>
          <p:nvPr/>
        </p:nvGrpSpPr>
        <p:grpSpPr>
          <a:xfrm>
            <a:off x="879230" y="4838242"/>
            <a:ext cx="2472004" cy="1474862"/>
            <a:chOff x="803640" y="3362835"/>
            <a:chExt cx="2059657" cy="147486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E46705-D7C7-4A5A-850B-6A12DD7D7381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C78F36-9262-4472-A958-4AB377F2469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8953FB-499F-4156-9332-03E442A3ACB2}"/>
              </a:ext>
            </a:extLst>
          </p:cNvPr>
          <p:cNvGrpSpPr/>
          <p:nvPr/>
        </p:nvGrpSpPr>
        <p:grpSpPr>
          <a:xfrm>
            <a:off x="3536127" y="4838242"/>
            <a:ext cx="2472004" cy="1474862"/>
            <a:chOff x="803640" y="3362835"/>
            <a:chExt cx="2059657" cy="147486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5F1620-2D32-4A50-B649-834D374B19ED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BD04BF3-122F-4E3C-B777-4D8B9932059B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00745C-13AD-4E3F-A82C-D5F03AA99878}"/>
              </a:ext>
            </a:extLst>
          </p:cNvPr>
          <p:cNvGrpSpPr/>
          <p:nvPr/>
        </p:nvGrpSpPr>
        <p:grpSpPr>
          <a:xfrm>
            <a:off x="6193024" y="4838242"/>
            <a:ext cx="2472004" cy="1474862"/>
            <a:chOff x="803640" y="3362835"/>
            <a:chExt cx="2059657" cy="147486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DE497-96F6-45C3-961B-B17818B68A4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8682BDB-EF00-4D7E-A054-155F9BB55A8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2B74DAF-CD1D-4377-A79A-E12FFC522D17}"/>
              </a:ext>
            </a:extLst>
          </p:cNvPr>
          <p:cNvGrpSpPr/>
          <p:nvPr/>
        </p:nvGrpSpPr>
        <p:grpSpPr>
          <a:xfrm>
            <a:off x="8849921" y="4838242"/>
            <a:ext cx="2472004" cy="1474862"/>
            <a:chOff x="803640" y="3362835"/>
            <a:chExt cx="2059657" cy="147486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545D628-47BC-4FF4-ADD6-074A5A55A99F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39CA544-3934-4B92-8DB4-4DBC53B299D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0" name="Parallelogram 15">
            <a:extLst>
              <a:ext uri="{FF2B5EF4-FFF2-40B4-BE49-F238E27FC236}">
                <a16:creationId xmlns:a16="http://schemas.microsoft.com/office/drawing/2014/main" id="{A6037D4B-AE9F-474A-BBDF-36CA71DA2245}"/>
              </a:ext>
            </a:extLst>
          </p:cNvPr>
          <p:cNvSpPr/>
          <p:nvPr/>
        </p:nvSpPr>
        <p:spPr>
          <a:xfrm flipH="1">
            <a:off x="4573872" y="4319313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1" name="Rounded Rectangle 32">
            <a:extLst>
              <a:ext uri="{FF2B5EF4-FFF2-40B4-BE49-F238E27FC236}">
                <a16:creationId xmlns:a16="http://schemas.microsoft.com/office/drawing/2014/main" id="{7A1E89E9-083D-49BF-8065-5F11A589493C}"/>
              </a:ext>
            </a:extLst>
          </p:cNvPr>
          <p:cNvSpPr/>
          <p:nvPr/>
        </p:nvSpPr>
        <p:spPr>
          <a:xfrm>
            <a:off x="1942122" y="4335605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07D3F422-6D25-4227-AE66-29B6AE40A7EF}"/>
              </a:ext>
            </a:extLst>
          </p:cNvPr>
          <p:cNvSpPr/>
          <p:nvPr/>
        </p:nvSpPr>
        <p:spPr>
          <a:xfrm>
            <a:off x="7283880" y="4302686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DB9EF97C-EF9C-4257-8BB8-FE554E70D65E}"/>
              </a:ext>
            </a:extLst>
          </p:cNvPr>
          <p:cNvSpPr/>
          <p:nvPr/>
        </p:nvSpPr>
        <p:spPr>
          <a:xfrm>
            <a:off x="9913526" y="4390249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10F7F0-FC01-4C25-B299-51782DCE4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213557"/>
            <a:ext cx="580878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8874369" y="6148727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821199" y="4903787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DCA85-774B-4BDF-A4C7-C297DCF6667D}"/>
              </a:ext>
            </a:extLst>
          </p:cNvPr>
          <p:cNvSpPr txBox="1"/>
          <p:nvPr/>
        </p:nvSpPr>
        <p:spPr>
          <a:xfrm>
            <a:off x="821199" y="339941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7CF5B5-5F95-4AEA-829F-98A0F14AC548}"/>
              </a:ext>
            </a:extLst>
          </p:cNvPr>
          <p:cNvGrpSpPr/>
          <p:nvPr/>
        </p:nvGrpSpPr>
        <p:grpSpPr>
          <a:xfrm>
            <a:off x="5395798" y="1716999"/>
            <a:ext cx="1388436" cy="4140966"/>
            <a:chOff x="3871798" y="1672614"/>
            <a:chExt cx="1388436" cy="414096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2F7B564F-6E66-48A3-B01E-7C8E78D3DDDF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56549145-95BF-4A7D-94B4-61B0634E7E7D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B7AAC0E7-F323-4B5C-943B-D341FE1D5B8A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accent4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9477592-6BD7-4220-A4E5-B41B4A8CDE05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1C5878-CA5D-4651-BFCD-CAF668327071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FF3A32-003F-4C97-B479-D98880107A12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1">
            <a:extLst>
              <a:ext uri="{FF2B5EF4-FFF2-40B4-BE49-F238E27FC236}">
                <a16:creationId xmlns:a16="http://schemas.microsoft.com/office/drawing/2014/main" id="{E6DFE83A-B5A9-4738-9963-BAAD97594830}"/>
              </a:ext>
            </a:extLst>
          </p:cNvPr>
          <p:cNvGrpSpPr/>
          <p:nvPr/>
        </p:nvGrpSpPr>
        <p:grpSpPr>
          <a:xfrm>
            <a:off x="7104112" y="1917350"/>
            <a:ext cx="4119284" cy="936939"/>
            <a:chOff x="7104112" y="2059905"/>
            <a:chExt cx="2952328" cy="9369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31BE3A-787D-4953-922E-02024C9B69B5}"/>
                </a:ext>
              </a:extLst>
            </p:cNvPr>
            <p:cNvSpPr txBox="1"/>
            <p:nvPr/>
          </p:nvSpPr>
          <p:spPr>
            <a:xfrm>
              <a:off x="7104112" y="205990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60899D-0184-4688-AB46-569BECF59BFA}"/>
                </a:ext>
              </a:extLst>
            </p:cNvPr>
            <p:cNvSpPr txBox="1"/>
            <p:nvPr/>
          </p:nvSpPr>
          <p:spPr>
            <a:xfrm>
              <a:off x="7104112" y="235051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Chevron 5">
            <a:extLst>
              <a:ext uri="{FF2B5EF4-FFF2-40B4-BE49-F238E27FC236}">
                <a16:creationId xmlns:a16="http://schemas.microsoft.com/office/drawing/2014/main" id="{F5576A57-B4C5-45E4-BA7D-29DB5267F4DA}"/>
              </a:ext>
            </a:extLst>
          </p:cNvPr>
          <p:cNvSpPr/>
          <p:nvPr/>
        </p:nvSpPr>
        <p:spPr>
          <a:xfrm>
            <a:off x="6722082" y="221989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4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FAFAC78A-FFF8-42FC-99D3-33B6B7F04A01}"/>
              </a:ext>
            </a:extLst>
          </p:cNvPr>
          <p:cNvGrpSpPr/>
          <p:nvPr/>
        </p:nvGrpSpPr>
        <p:grpSpPr>
          <a:xfrm>
            <a:off x="7104112" y="4693412"/>
            <a:ext cx="4119284" cy="936939"/>
            <a:chOff x="7116163" y="4835965"/>
            <a:chExt cx="2952328" cy="9369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B26ED-5C52-4EAF-8196-781BDF9B3D60}"/>
                </a:ext>
              </a:extLst>
            </p:cNvPr>
            <p:cNvSpPr txBox="1"/>
            <p:nvPr/>
          </p:nvSpPr>
          <p:spPr>
            <a:xfrm>
              <a:off x="7116163" y="483596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A2832-8DF2-4FEE-B929-D3804EF3E9C4}"/>
                </a:ext>
              </a:extLst>
            </p:cNvPr>
            <p:cNvSpPr txBox="1"/>
            <p:nvPr/>
          </p:nvSpPr>
          <p:spPr>
            <a:xfrm>
              <a:off x="7116163" y="51265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Chevron 67">
            <a:extLst>
              <a:ext uri="{FF2B5EF4-FFF2-40B4-BE49-F238E27FC236}">
                <a16:creationId xmlns:a16="http://schemas.microsoft.com/office/drawing/2014/main" id="{E531E1EF-1E38-4C6E-8704-0613058308CD}"/>
              </a:ext>
            </a:extLst>
          </p:cNvPr>
          <p:cNvSpPr/>
          <p:nvPr/>
        </p:nvSpPr>
        <p:spPr>
          <a:xfrm>
            <a:off x="6734133" y="4995959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그룹 12">
            <a:extLst>
              <a:ext uri="{FF2B5EF4-FFF2-40B4-BE49-F238E27FC236}">
                <a16:creationId xmlns:a16="http://schemas.microsoft.com/office/drawing/2014/main" id="{B8C21C66-5101-4CBC-B416-F9CBE0F59AC4}"/>
              </a:ext>
            </a:extLst>
          </p:cNvPr>
          <p:cNvGrpSpPr/>
          <p:nvPr/>
        </p:nvGrpSpPr>
        <p:grpSpPr>
          <a:xfrm>
            <a:off x="1019840" y="3318789"/>
            <a:ext cx="4119284" cy="936939"/>
            <a:chOff x="2157873" y="3480187"/>
            <a:chExt cx="2952328" cy="9369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6D5D49-5AC0-4902-A763-40254672C9FB}"/>
                </a:ext>
              </a:extLst>
            </p:cNvPr>
            <p:cNvSpPr txBox="1"/>
            <p:nvPr/>
          </p:nvSpPr>
          <p:spPr>
            <a:xfrm>
              <a:off x="2157873" y="3480187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94AC62-1C7D-4FE1-8369-C1A60D42AE5E}"/>
                </a:ext>
              </a:extLst>
            </p:cNvPr>
            <p:cNvSpPr txBox="1"/>
            <p:nvPr/>
          </p:nvSpPr>
          <p:spPr>
            <a:xfrm>
              <a:off x="2157873" y="377079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Chevron 91">
            <a:extLst>
              <a:ext uri="{FF2B5EF4-FFF2-40B4-BE49-F238E27FC236}">
                <a16:creationId xmlns:a16="http://schemas.microsoft.com/office/drawing/2014/main" id="{5ED0F8B1-CF65-48E4-8930-C5D7EDD6949E}"/>
              </a:ext>
            </a:extLst>
          </p:cNvPr>
          <p:cNvSpPr/>
          <p:nvPr/>
        </p:nvSpPr>
        <p:spPr>
          <a:xfrm flipH="1">
            <a:off x="5282978" y="3612857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accent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2D9651-179B-46FD-822F-888AA58CDB7E}"/>
              </a:ext>
            </a:extLst>
          </p:cNvPr>
          <p:cNvGrpSpPr/>
          <p:nvPr/>
        </p:nvGrpSpPr>
        <p:grpSpPr>
          <a:xfrm>
            <a:off x="7104112" y="3541035"/>
            <a:ext cx="2857316" cy="502303"/>
            <a:chOff x="5675124" y="3463006"/>
            <a:chExt cx="2857316" cy="5023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B89CE0-E9D8-4F95-A81A-58882F7288B6}"/>
                </a:ext>
              </a:extLst>
            </p:cNvPr>
            <p:cNvSpPr txBox="1"/>
            <p:nvPr/>
          </p:nvSpPr>
          <p:spPr>
            <a:xfrm>
              <a:off x="5675124" y="3463006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65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D2EC29-1107-4694-B65E-6B5709624485}"/>
                </a:ext>
              </a:extLst>
            </p:cNvPr>
            <p:cNvSpPr txBox="1"/>
            <p:nvPr/>
          </p:nvSpPr>
          <p:spPr>
            <a:xfrm>
              <a:off x="6394340" y="3657532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2EDFE6-F18C-436E-B6A0-2BBCF9F65ADE}"/>
              </a:ext>
            </a:extLst>
          </p:cNvPr>
          <p:cNvGrpSpPr/>
          <p:nvPr/>
        </p:nvGrpSpPr>
        <p:grpSpPr>
          <a:xfrm>
            <a:off x="2279578" y="2086497"/>
            <a:ext cx="2859547" cy="492443"/>
            <a:chOff x="755576" y="1993472"/>
            <a:chExt cx="2859547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742508-F390-4805-8844-4015561F5792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4"/>
                  </a:solidFill>
                  <a:cs typeface="Arial" pitchFamily="34" charset="0"/>
                </a:rPr>
                <a:t>92</a:t>
              </a:r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25532E-E372-46D9-84AC-E6BCE7187ADB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8BE901-B935-4B74-88F6-FFFF4CA7C2E7}"/>
              </a:ext>
            </a:extLst>
          </p:cNvPr>
          <p:cNvGrpSpPr/>
          <p:nvPr/>
        </p:nvGrpSpPr>
        <p:grpSpPr>
          <a:xfrm>
            <a:off x="2279578" y="5015030"/>
            <a:ext cx="2859547" cy="492443"/>
            <a:chOff x="755576" y="1993472"/>
            <a:chExt cx="2859547" cy="4924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E186C5-C4A2-49F8-80A5-81FB2E1EF6D6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42</a:t>
              </a:r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FEF0CE-A833-46D6-9ECD-1FC59CD65540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C63AB073-03B2-49B3-A4C2-18EBF76FB7D3}"/>
              </a:ext>
            </a:extLst>
          </p:cNvPr>
          <p:cNvSpPr/>
          <p:nvPr/>
        </p:nvSpPr>
        <p:spPr>
          <a:xfrm>
            <a:off x="5919912" y="2207956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AB661041-52C7-4360-BBE1-5396DDDCE9C7}"/>
              </a:ext>
            </a:extLst>
          </p:cNvPr>
          <p:cNvSpPr/>
          <p:nvPr/>
        </p:nvSpPr>
        <p:spPr>
          <a:xfrm>
            <a:off x="5858341" y="3644178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6FEA3755-12E8-459C-B156-94C9A4F82A0B}"/>
              </a:ext>
            </a:extLst>
          </p:cNvPr>
          <p:cNvSpPr>
            <a:spLocks noChangeAspect="1"/>
          </p:cNvSpPr>
          <p:nvPr/>
        </p:nvSpPr>
        <p:spPr>
          <a:xfrm>
            <a:off x="5898000" y="5011268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663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:a16="http://schemas.microsoft.com/office/drawing/2014/main" id="{F1A6E420-5886-40BB-B28E-F03586653916}"/>
              </a:ext>
            </a:extLst>
          </p:cNvPr>
          <p:cNvGrpSpPr/>
          <p:nvPr/>
        </p:nvGrpSpPr>
        <p:grpSpPr>
          <a:xfrm>
            <a:off x="3938137" y="2062160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00655559-54B2-4B2E-9B99-130B2E5EE92B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162B0D-3F11-4A7F-A326-E2E7433CF36E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82B2FC03-6709-4A40-8CED-9A2FA4968482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:a16="http://schemas.microsoft.com/office/drawing/2014/main" id="{A47BF0B0-BC34-4596-AC40-E33E95E889EF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6A3BB4A9-AD5C-460C-AD12-037516CC3799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  <a:solidFill>
            <a:schemeClr val="accent1"/>
          </a:solidFill>
        </p:grpSpPr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5C456C90-6188-47B9-858F-8424550AF71E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236B3BD7-E677-4838-BF3C-72DAE6DA93AB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320ED770-B507-4274-A551-19624D8E8459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:a16="http://schemas.microsoft.com/office/drawing/2014/main" id="{5F505146-A72A-4900-A7C3-ACDBF94B7344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752648-1165-45BE-AE28-592F133A4448}"/>
              </a:ext>
            </a:extLst>
          </p:cNvPr>
          <p:cNvGrpSpPr/>
          <p:nvPr/>
        </p:nvGrpSpPr>
        <p:grpSpPr>
          <a:xfrm>
            <a:off x="1418863" y="2276791"/>
            <a:ext cx="2395361" cy="860967"/>
            <a:chOff x="186703" y="2121142"/>
            <a:chExt cx="2395361" cy="8609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3DE50B-FBFB-4A77-9248-8C798104470A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D96F4C-F44F-4570-A1CC-444D5F5281A8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03F2D7-6B84-410D-83D1-082E0E522B93}"/>
              </a:ext>
            </a:extLst>
          </p:cNvPr>
          <p:cNvGrpSpPr/>
          <p:nvPr/>
        </p:nvGrpSpPr>
        <p:grpSpPr>
          <a:xfrm>
            <a:off x="7834756" y="3237796"/>
            <a:ext cx="2084225" cy="860967"/>
            <a:chOff x="5546540" y="3082146"/>
            <a:chExt cx="2084225" cy="8609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403420-BD0A-42DC-96D2-66CDAB31559D}"/>
                </a:ext>
              </a:extLst>
            </p:cNvPr>
            <p:cNvSpPr txBox="1"/>
            <p:nvPr/>
          </p:nvSpPr>
          <p:spPr>
            <a:xfrm>
              <a:off x="5546540" y="3082146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62E717-009D-49F3-89FF-FB2BFF3CB923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123FE3-B720-4262-B24F-36BC34AC3D93}"/>
              </a:ext>
            </a:extLst>
          </p:cNvPr>
          <p:cNvGrpSpPr/>
          <p:nvPr/>
        </p:nvGrpSpPr>
        <p:grpSpPr>
          <a:xfrm>
            <a:off x="7834756" y="5043327"/>
            <a:ext cx="2084225" cy="860967"/>
            <a:chOff x="5561445" y="4887679"/>
            <a:chExt cx="2084225" cy="8609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BEA39F-F55C-4CE3-9A1A-ADF373428CA8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FD7FDD-D03C-4148-B776-487388C72DE4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11875B6-6CD6-4B6F-AC66-A9C5CF6E7CDB}"/>
              </a:ext>
            </a:extLst>
          </p:cNvPr>
          <p:cNvGrpSpPr/>
          <p:nvPr/>
        </p:nvGrpSpPr>
        <p:grpSpPr>
          <a:xfrm>
            <a:off x="1418863" y="4217864"/>
            <a:ext cx="2395361" cy="845578"/>
            <a:chOff x="232423" y="4062214"/>
            <a:chExt cx="2395361" cy="8455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E778D1-836B-4AA3-9556-3DBC1107D343}"/>
                </a:ext>
              </a:extLst>
            </p:cNvPr>
            <p:cNvSpPr txBox="1"/>
            <p:nvPr/>
          </p:nvSpPr>
          <p:spPr>
            <a:xfrm>
              <a:off x="232423" y="4062214"/>
              <a:ext cx="23953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D9E118-19C0-4676-800E-F0D5609ED802}"/>
                </a:ext>
              </a:extLst>
            </p:cNvPr>
            <p:cNvSpPr txBox="1"/>
            <p:nvPr/>
          </p:nvSpPr>
          <p:spPr>
            <a:xfrm>
              <a:off x="232423" y="4261461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C68FBEE-84F2-45B5-9A45-3E97E2B3685B}"/>
              </a:ext>
            </a:extLst>
          </p:cNvPr>
          <p:cNvSpPr/>
          <p:nvPr/>
        </p:nvSpPr>
        <p:spPr>
          <a:xfrm>
            <a:off x="8337103" y="1837518"/>
            <a:ext cx="1008000" cy="100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BEB4BE-CC3C-4179-AA2B-BF9DAB305222}"/>
              </a:ext>
            </a:extLst>
          </p:cNvPr>
          <p:cNvGrpSpPr/>
          <p:nvPr/>
        </p:nvGrpSpPr>
        <p:grpSpPr>
          <a:xfrm>
            <a:off x="9425573" y="1891057"/>
            <a:ext cx="2143947" cy="891519"/>
            <a:chOff x="7308304" y="1342901"/>
            <a:chExt cx="1691680" cy="8915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ED8BBC-A235-42AD-9878-8E750933FA12}"/>
                </a:ext>
              </a:extLst>
            </p:cNvPr>
            <p:cNvSpPr txBox="1"/>
            <p:nvPr/>
          </p:nvSpPr>
          <p:spPr>
            <a:xfrm>
              <a:off x="7308304" y="1342901"/>
              <a:ext cx="16916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FEABC1-6CFC-436B-AED7-73F26ED6E7C7}"/>
                </a:ext>
              </a:extLst>
            </p:cNvPr>
            <p:cNvSpPr txBox="1"/>
            <p:nvPr/>
          </p:nvSpPr>
          <p:spPr>
            <a:xfrm>
              <a:off x="7308304" y="1588089"/>
              <a:ext cx="169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8A264166-9FF1-4AA9-8843-E4541D1B66ED}"/>
              </a:ext>
            </a:extLst>
          </p:cNvPr>
          <p:cNvSpPr/>
          <p:nvPr/>
        </p:nvSpPr>
        <p:spPr>
          <a:xfrm>
            <a:off x="4175723" y="248437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A6001F-1BAD-406A-8E77-8E0FEE9F7799}"/>
              </a:ext>
            </a:extLst>
          </p:cNvPr>
          <p:cNvSpPr/>
          <p:nvPr/>
        </p:nvSpPr>
        <p:spPr>
          <a:xfrm>
            <a:off x="6861191" y="3370092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F218373-D126-45A6-A6C2-6431474740C4}"/>
              </a:ext>
            </a:extLst>
          </p:cNvPr>
          <p:cNvSpPr/>
          <p:nvPr/>
        </p:nvSpPr>
        <p:spPr>
          <a:xfrm>
            <a:off x="4175723" y="4284786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A19C4C-6424-4DD2-B626-2A741A35B581}"/>
              </a:ext>
            </a:extLst>
          </p:cNvPr>
          <p:cNvSpPr/>
          <p:nvPr/>
        </p:nvSpPr>
        <p:spPr>
          <a:xfrm>
            <a:off x="6861191" y="5183317"/>
            <a:ext cx="609425" cy="609424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14">
            <a:extLst>
              <a:ext uri="{FF2B5EF4-FFF2-40B4-BE49-F238E27FC236}">
                <a16:creationId xmlns:a16="http://schemas.microsoft.com/office/drawing/2014/main" id="{880EBCDB-6776-431B-BC15-154EFD4CBA35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  <a:solidFill>
            <a:schemeClr val="accent1"/>
          </a:solidFill>
        </p:grpSpPr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AEA548EC-554D-485B-AF0E-B1F332071A97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:a16="http://schemas.microsoft.com/office/drawing/2014/main" id="{7F9F3B16-04F1-4938-9980-14443F0AFD7C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E10DD9F-76F0-41B9-A17F-372726212FA6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AF0E0E17-2565-4DD6-9EAE-283ADD59A045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56A3AFF8-5848-43C4-8E09-A32442720238}"/>
              </a:ext>
            </a:extLst>
          </p:cNvPr>
          <p:cNvGrpSpPr/>
          <p:nvPr/>
        </p:nvGrpSpPr>
        <p:grpSpPr>
          <a:xfrm>
            <a:off x="-1" y="4753301"/>
            <a:ext cx="7706397" cy="1270361"/>
            <a:chOff x="116734" y="4753300"/>
            <a:chExt cx="7706397" cy="1270361"/>
          </a:xfrm>
        </p:grpSpPr>
        <p:sp>
          <p:nvSpPr>
            <p:cNvPr id="39" name="Block Arc 2">
              <a:extLst>
                <a:ext uri="{FF2B5EF4-FFF2-40B4-BE49-F238E27FC236}">
                  <a16:creationId xmlns:a16="http://schemas.microsoft.com/office/drawing/2014/main" id="{841CC194-A6AC-48EF-ADEB-1FB6463E4F5F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E91589A-D1DF-45F6-85B4-E82D8B3D2DA3}"/>
                </a:ext>
              </a:extLst>
            </p:cNvPr>
            <p:cNvSpPr/>
            <p:nvPr/>
          </p:nvSpPr>
          <p:spPr>
            <a:xfrm>
              <a:off x="116734" y="5828472"/>
              <a:ext cx="6446939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6339B145-AE8E-4E3B-8D9F-C815A86E344F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58710DD0-39FA-4B48-8AAE-12C94EFC6624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Rectangle 130">
            <a:extLst>
              <a:ext uri="{FF2B5EF4-FFF2-40B4-BE49-F238E27FC236}">
                <a16:creationId xmlns:a16="http://schemas.microsoft.com/office/drawing/2014/main" id="{65F77056-A3C4-4150-93DF-B3F1B0F72E56}"/>
              </a:ext>
            </a:extLst>
          </p:cNvPr>
          <p:cNvSpPr/>
          <p:nvPr/>
        </p:nvSpPr>
        <p:spPr>
          <a:xfrm>
            <a:off x="8564736" y="2097343"/>
            <a:ext cx="552735" cy="555244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885ACBBA-BA17-401F-9CA6-0B80704BBAAA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:a16="http://schemas.microsoft.com/office/drawing/2014/main" id="{CFCEFB15-164D-4D24-8734-CFEDE2F6BAC2}"/>
              </a:ext>
            </a:extLst>
          </p:cNvPr>
          <p:cNvSpPr/>
          <p:nvPr/>
        </p:nvSpPr>
        <p:spPr>
          <a:xfrm>
            <a:off x="4321218" y="262987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42A8F73C-33E3-485C-9F27-8E240C6CF45E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AAAF423E-BAEF-4ADF-B5A7-0E65F48EDDEE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42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307B847-D64D-456B-B216-57562E2DCC63}"/>
              </a:ext>
            </a:extLst>
          </p:cNvPr>
          <p:cNvSpPr txBox="1">
            <a:spLocks/>
          </p:cNvSpPr>
          <p:nvPr/>
        </p:nvSpPr>
        <p:spPr>
          <a:xfrm>
            <a:off x="2005794" y="307613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Two </a:t>
            </a:r>
            <a:r>
              <a:rPr lang="en-US" altLang="ko-KR" dirty="0">
                <a:solidFill>
                  <a:schemeClr val="accent3"/>
                </a:solidFill>
                <a:latin typeface="+mj-lt"/>
              </a:rPr>
              <a:t>Columns</a:t>
            </a:r>
            <a:r>
              <a:rPr lang="en-US" altLang="ko-KR" dirty="0">
                <a:solidFill>
                  <a:schemeClr val="bg1"/>
                </a:solidFill>
                <a:latin typeface="+mj-lt"/>
              </a:rPr>
              <a:t>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8EE5BB-5597-42A7-B779-55DD856373AD}"/>
              </a:ext>
            </a:extLst>
          </p:cNvPr>
          <p:cNvSpPr/>
          <p:nvPr/>
        </p:nvSpPr>
        <p:spPr>
          <a:xfrm>
            <a:off x="5897225" y="3712244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5723C1-76F5-4331-8E3A-8365EA8526B4}"/>
              </a:ext>
            </a:extLst>
          </p:cNvPr>
          <p:cNvSpPr/>
          <p:nvPr/>
        </p:nvSpPr>
        <p:spPr>
          <a:xfrm>
            <a:off x="5897225" y="680065"/>
            <a:ext cx="720080" cy="720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D8224-2304-4152-A710-1168E3C3A14A}"/>
              </a:ext>
            </a:extLst>
          </p:cNvPr>
          <p:cNvSpPr txBox="1"/>
          <p:nvPr/>
        </p:nvSpPr>
        <p:spPr>
          <a:xfrm>
            <a:off x="6022115" y="840050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B6D6F-4CCD-43EE-B038-6F454358295B}"/>
              </a:ext>
            </a:extLst>
          </p:cNvPr>
          <p:cNvSpPr txBox="1"/>
          <p:nvPr/>
        </p:nvSpPr>
        <p:spPr>
          <a:xfrm>
            <a:off x="6022115" y="3872229"/>
            <a:ext cx="47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0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2E4299-BCC8-4DB9-A855-2C48A446F951}"/>
              </a:ext>
            </a:extLst>
          </p:cNvPr>
          <p:cNvSpPr/>
          <p:nvPr/>
        </p:nvSpPr>
        <p:spPr>
          <a:xfrm>
            <a:off x="6234406" y="1526763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A8D83-ED14-4D3D-8B0D-478A1BD302B2}"/>
              </a:ext>
            </a:extLst>
          </p:cNvPr>
          <p:cNvSpPr/>
          <p:nvPr/>
        </p:nvSpPr>
        <p:spPr>
          <a:xfrm>
            <a:off x="6239265" y="4566757"/>
            <a:ext cx="36000" cy="16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28F15A-5134-4C50-B54D-6321575EB007}"/>
              </a:ext>
            </a:extLst>
          </p:cNvPr>
          <p:cNvSpPr txBox="1"/>
          <p:nvPr/>
        </p:nvSpPr>
        <p:spPr>
          <a:xfrm>
            <a:off x="6696432" y="778495"/>
            <a:ext cx="468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0F3334-5FEB-4B0F-A54A-A6CD8CB7D7A4}"/>
              </a:ext>
            </a:extLst>
          </p:cNvPr>
          <p:cNvSpPr txBox="1"/>
          <p:nvPr/>
        </p:nvSpPr>
        <p:spPr>
          <a:xfrm>
            <a:off x="6696432" y="1569933"/>
            <a:ext cx="4688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9681D-19BB-41AB-AB1B-4FAD42C15FF6}"/>
              </a:ext>
            </a:extLst>
          </p:cNvPr>
          <p:cNvSpPr txBox="1"/>
          <p:nvPr/>
        </p:nvSpPr>
        <p:spPr>
          <a:xfrm>
            <a:off x="6696432" y="3810674"/>
            <a:ext cx="468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E35A77-8D61-4FB9-91B1-C50F4481E2A2}"/>
              </a:ext>
            </a:extLst>
          </p:cNvPr>
          <p:cNvSpPr txBox="1"/>
          <p:nvPr/>
        </p:nvSpPr>
        <p:spPr>
          <a:xfrm>
            <a:off x="6696432" y="4609927"/>
            <a:ext cx="4688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62BD43-1973-484C-8C1D-F37E18C85669}"/>
              </a:ext>
            </a:extLst>
          </p:cNvPr>
          <p:cNvSpPr/>
          <p:nvPr/>
        </p:nvSpPr>
        <p:spPr>
          <a:xfrm>
            <a:off x="0" y="1055482"/>
            <a:ext cx="12192000" cy="1656184"/>
          </a:xfrm>
          <a:prstGeom prst="rect">
            <a:avLst/>
          </a:prstGeom>
          <a:gradFill>
            <a:gsLst>
              <a:gs pos="0">
                <a:schemeClr val="accent4">
                  <a:alpha val="70000"/>
                </a:schemeClr>
              </a:gs>
              <a:gs pos="95000">
                <a:schemeClr val="accent4">
                  <a:alpha val="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C9174A5B-3179-43D1-B4C2-7BAFD513F9C8}"/>
              </a:ext>
            </a:extLst>
          </p:cNvPr>
          <p:cNvSpPr/>
          <p:nvPr/>
        </p:nvSpPr>
        <p:spPr>
          <a:xfrm rot="10800000">
            <a:off x="3495031" y="839458"/>
            <a:ext cx="2684095" cy="208823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745DA-C32B-472E-87CC-9C380641DC1A}"/>
              </a:ext>
            </a:extLst>
          </p:cNvPr>
          <p:cNvSpPr txBox="1"/>
          <p:nvPr/>
        </p:nvSpPr>
        <p:spPr>
          <a:xfrm>
            <a:off x="4224535" y="1144910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91642-E842-451C-A0B9-1A1CF59F4340}"/>
              </a:ext>
            </a:extLst>
          </p:cNvPr>
          <p:cNvSpPr txBox="1"/>
          <p:nvPr/>
        </p:nvSpPr>
        <p:spPr>
          <a:xfrm>
            <a:off x="7130561" y="2882581"/>
            <a:ext cx="422031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7B6B03-809A-440D-8F72-193E5DFA6FB2}"/>
              </a:ext>
            </a:extLst>
          </p:cNvPr>
          <p:cNvSpPr txBox="1"/>
          <p:nvPr/>
        </p:nvSpPr>
        <p:spPr>
          <a:xfrm>
            <a:off x="7130562" y="1298799"/>
            <a:ext cx="42203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Editable Shapes</a:t>
            </a:r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BDF17C7A-C107-4717-90C0-25B090952861}"/>
              </a:ext>
            </a:extLst>
          </p:cNvPr>
          <p:cNvSpPr/>
          <p:nvPr/>
        </p:nvSpPr>
        <p:spPr>
          <a:xfrm>
            <a:off x="4026010" y="4722853"/>
            <a:ext cx="1250250" cy="1225245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0B267-9406-4A4F-959D-7806669254CD}"/>
              </a:ext>
            </a:extLst>
          </p:cNvPr>
          <p:cNvGrpSpPr/>
          <p:nvPr/>
        </p:nvGrpSpPr>
        <p:grpSpPr>
          <a:xfrm>
            <a:off x="6867121" y="1737025"/>
            <a:ext cx="2083137" cy="2126849"/>
            <a:chOff x="5369718" y="2683668"/>
            <a:chExt cx="1452563" cy="14830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E08324-4EE9-4E0A-B7E1-224C99614B9E}"/>
                </a:ext>
              </a:extLst>
            </p:cNvPr>
            <p:cNvSpPr/>
            <p:nvPr/>
          </p:nvSpPr>
          <p:spPr>
            <a:xfrm>
              <a:off x="5420716" y="3610451"/>
              <a:ext cx="333375" cy="285750"/>
            </a:xfrm>
            <a:custGeom>
              <a:avLst/>
              <a:gdLst>
                <a:gd name="connsiteX0" fmla="*/ 299046 w 333375"/>
                <a:gd name="connsiteY0" fmla="*/ 7144 h 285750"/>
                <a:gd name="connsiteX1" fmla="*/ 42823 w 333375"/>
                <a:gd name="connsiteY1" fmla="*/ 103346 h 285750"/>
                <a:gd name="connsiteX2" fmla="*/ 12343 w 333375"/>
                <a:gd name="connsiteY2" fmla="*/ 273844 h 285750"/>
                <a:gd name="connsiteX3" fmla="*/ 80923 w 333375"/>
                <a:gd name="connsiteY3" fmla="*/ 270034 h 285750"/>
                <a:gd name="connsiteX4" fmla="*/ 80923 w 333375"/>
                <a:gd name="connsiteY4" fmla="*/ 279559 h 285750"/>
                <a:gd name="connsiteX5" fmla="*/ 97116 w 333375"/>
                <a:gd name="connsiteY5" fmla="*/ 147161 h 285750"/>
                <a:gd name="connsiteX6" fmla="*/ 298093 w 333375"/>
                <a:gd name="connsiteY6" fmla="*/ 77629 h 285750"/>
                <a:gd name="connsiteX7" fmla="*/ 333336 w 333375"/>
                <a:gd name="connsiteY7" fmla="*/ 42386 h 285750"/>
                <a:gd name="connsiteX8" fmla="*/ 299046 w 333375"/>
                <a:gd name="connsiteY8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285750">
                  <a:moveTo>
                    <a:pt x="299046" y="7144"/>
                  </a:moveTo>
                  <a:cubicBezTo>
                    <a:pt x="162838" y="7144"/>
                    <a:pt x="96163" y="39529"/>
                    <a:pt x="42823" y="103346"/>
                  </a:cubicBezTo>
                  <a:cubicBezTo>
                    <a:pt x="-11469" y="169069"/>
                    <a:pt x="12343" y="270986"/>
                    <a:pt x="12343" y="273844"/>
                  </a:cubicBezTo>
                  <a:lnTo>
                    <a:pt x="80923" y="270034"/>
                  </a:lnTo>
                  <a:lnTo>
                    <a:pt x="80923" y="279559"/>
                  </a:lnTo>
                  <a:cubicBezTo>
                    <a:pt x="80923" y="277654"/>
                    <a:pt x="63778" y="186214"/>
                    <a:pt x="97116" y="147161"/>
                  </a:cubicBezTo>
                  <a:cubicBezTo>
                    <a:pt x="135216" y="101441"/>
                    <a:pt x="186651" y="77629"/>
                    <a:pt x="298093" y="77629"/>
                  </a:cubicBezTo>
                  <a:cubicBezTo>
                    <a:pt x="317143" y="77629"/>
                    <a:pt x="333336" y="62389"/>
                    <a:pt x="333336" y="42386"/>
                  </a:cubicBezTo>
                  <a:cubicBezTo>
                    <a:pt x="334288" y="22384"/>
                    <a:pt x="318096" y="7144"/>
                    <a:pt x="299046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47CCFD-D695-433E-B9D9-15F338D25869}"/>
                </a:ext>
              </a:extLst>
            </p:cNvPr>
            <p:cNvSpPr/>
            <p:nvPr/>
          </p:nvSpPr>
          <p:spPr>
            <a:xfrm>
              <a:off x="5426868" y="3847623"/>
              <a:ext cx="85725" cy="76200"/>
            </a:xfrm>
            <a:custGeom>
              <a:avLst/>
              <a:gdLst>
                <a:gd name="connsiteX0" fmla="*/ 82391 w 85725"/>
                <a:gd name="connsiteY0" fmla="*/ 60484 h 76200"/>
                <a:gd name="connsiteX1" fmla="*/ 51911 w 85725"/>
                <a:gd name="connsiteY1" fmla="*/ 74771 h 76200"/>
                <a:gd name="connsiteX2" fmla="*/ 37624 w 85725"/>
                <a:gd name="connsiteY2" fmla="*/ 74771 h 76200"/>
                <a:gd name="connsiteX3" fmla="*/ 7144 w 85725"/>
                <a:gd name="connsiteY3" fmla="*/ 60484 h 76200"/>
                <a:gd name="connsiteX4" fmla="*/ 7144 w 85725"/>
                <a:gd name="connsiteY4" fmla="*/ 21431 h 76200"/>
                <a:gd name="connsiteX5" fmla="*/ 37624 w 85725"/>
                <a:gd name="connsiteY5" fmla="*/ 7144 h 76200"/>
                <a:gd name="connsiteX6" fmla="*/ 51911 w 85725"/>
                <a:gd name="connsiteY6" fmla="*/ 7144 h 76200"/>
                <a:gd name="connsiteX7" fmla="*/ 82391 w 85725"/>
                <a:gd name="connsiteY7" fmla="*/ 21431 h 76200"/>
                <a:gd name="connsiteX8" fmla="*/ 82391 w 85725"/>
                <a:gd name="connsiteY8" fmla="*/ 6048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82391" y="60484"/>
                  </a:move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DB2257-745D-4030-85AE-71BFCE77288F}"/>
                </a:ext>
              </a:extLst>
            </p:cNvPr>
            <p:cNvSpPr/>
            <p:nvPr/>
          </p:nvSpPr>
          <p:spPr>
            <a:xfrm>
              <a:off x="5369718" y="3911100"/>
              <a:ext cx="209550" cy="171450"/>
            </a:xfrm>
            <a:custGeom>
              <a:avLst/>
              <a:gdLst>
                <a:gd name="connsiteX0" fmla="*/ 203359 w 209550"/>
                <a:gd name="connsiteY0" fmla="*/ 134167 h 171450"/>
                <a:gd name="connsiteX1" fmla="*/ 203359 w 209550"/>
                <a:gd name="connsiteY1" fmla="*/ 105592 h 171450"/>
                <a:gd name="connsiteX2" fmla="*/ 95726 w 209550"/>
                <a:gd name="connsiteY2" fmla="*/ 7485 h 171450"/>
                <a:gd name="connsiteX3" fmla="*/ 7144 w 209550"/>
                <a:gd name="connsiteY3" fmla="*/ 108450 h 171450"/>
                <a:gd name="connsiteX4" fmla="*/ 7144 w 209550"/>
                <a:gd name="connsiteY4" fmla="*/ 132263 h 171450"/>
                <a:gd name="connsiteX5" fmla="*/ 39529 w 209550"/>
                <a:gd name="connsiteY5" fmla="*/ 167505 h 171450"/>
                <a:gd name="connsiteX6" fmla="*/ 74771 w 209550"/>
                <a:gd name="connsiteY6" fmla="*/ 134167 h 171450"/>
                <a:gd name="connsiteX7" fmla="*/ 74771 w 209550"/>
                <a:gd name="connsiteY7" fmla="*/ 106545 h 171450"/>
                <a:gd name="connsiteX8" fmla="*/ 99536 w 209550"/>
                <a:gd name="connsiteY8" fmla="*/ 75112 h 171450"/>
                <a:gd name="connsiteX9" fmla="*/ 135731 w 209550"/>
                <a:gd name="connsiteY9" fmla="*/ 104640 h 171450"/>
                <a:gd name="connsiteX10" fmla="*/ 135731 w 209550"/>
                <a:gd name="connsiteY10" fmla="*/ 131310 h 171450"/>
                <a:gd name="connsiteX11" fmla="*/ 163354 w 209550"/>
                <a:gd name="connsiteY11" fmla="*/ 166553 h 171450"/>
                <a:gd name="connsiteX12" fmla="*/ 203359 w 209550"/>
                <a:gd name="connsiteY12" fmla="*/ 134167 h 171450"/>
                <a:gd name="connsiteX13" fmla="*/ 123349 w 209550"/>
                <a:gd name="connsiteY13" fmla="*/ 39870 h 171450"/>
                <a:gd name="connsiteX14" fmla="*/ 103346 w 209550"/>
                <a:gd name="connsiteY14" fmla="*/ 59872 h 171450"/>
                <a:gd name="connsiteX15" fmla="*/ 83344 w 209550"/>
                <a:gd name="connsiteY15" fmla="*/ 39870 h 171450"/>
                <a:gd name="connsiteX16" fmla="*/ 103346 w 209550"/>
                <a:gd name="connsiteY16" fmla="*/ 19867 h 171450"/>
                <a:gd name="connsiteX17" fmla="*/ 123349 w 209550"/>
                <a:gd name="connsiteY17" fmla="*/ 3987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203359" y="134167"/>
                  </a:moveTo>
                  <a:lnTo>
                    <a:pt x="203359" y="105592"/>
                  </a:lnTo>
                  <a:cubicBezTo>
                    <a:pt x="203359" y="48442"/>
                    <a:pt x="153829" y="2722"/>
                    <a:pt x="95726" y="7485"/>
                  </a:cubicBezTo>
                  <a:cubicBezTo>
                    <a:pt x="45244" y="12247"/>
                    <a:pt x="7144" y="57015"/>
                    <a:pt x="7144" y="108450"/>
                  </a:cubicBezTo>
                  <a:lnTo>
                    <a:pt x="7144" y="132263"/>
                  </a:lnTo>
                  <a:cubicBezTo>
                    <a:pt x="7144" y="150360"/>
                    <a:pt x="20479" y="166553"/>
                    <a:pt x="39529" y="167505"/>
                  </a:cubicBezTo>
                  <a:cubicBezTo>
                    <a:pt x="58579" y="168458"/>
                    <a:pt x="74771" y="153217"/>
                    <a:pt x="74771" y="134167"/>
                  </a:cubicBezTo>
                  <a:lnTo>
                    <a:pt x="74771" y="106545"/>
                  </a:lnTo>
                  <a:cubicBezTo>
                    <a:pt x="74771" y="91305"/>
                    <a:pt x="84296" y="77970"/>
                    <a:pt x="99536" y="75112"/>
                  </a:cubicBezTo>
                  <a:cubicBezTo>
                    <a:pt x="118586" y="71303"/>
                    <a:pt x="135731" y="86542"/>
                    <a:pt x="135731" y="104640"/>
                  </a:cubicBezTo>
                  <a:lnTo>
                    <a:pt x="135731" y="131310"/>
                  </a:lnTo>
                  <a:cubicBezTo>
                    <a:pt x="135731" y="148455"/>
                    <a:pt x="147161" y="163695"/>
                    <a:pt x="163354" y="166553"/>
                  </a:cubicBezTo>
                  <a:cubicBezTo>
                    <a:pt x="185261" y="171315"/>
                    <a:pt x="203359" y="155122"/>
                    <a:pt x="203359" y="134167"/>
                  </a:cubicBezTo>
                  <a:close/>
                  <a:moveTo>
                    <a:pt x="123349" y="39870"/>
                  </a:moveTo>
                  <a:cubicBezTo>
                    <a:pt x="123349" y="51300"/>
                    <a:pt x="113824" y="59872"/>
                    <a:pt x="103346" y="59872"/>
                  </a:cubicBezTo>
                  <a:cubicBezTo>
                    <a:pt x="92869" y="59872"/>
                    <a:pt x="83344" y="50347"/>
                    <a:pt x="83344" y="39870"/>
                  </a:cubicBezTo>
                  <a:cubicBezTo>
                    <a:pt x="83344" y="28440"/>
                    <a:pt x="92869" y="19867"/>
                    <a:pt x="103346" y="19867"/>
                  </a:cubicBezTo>
                  <a:cubicBezTo>
                    <a:pt x="113824" y="19867"/>
                    <a:pt x="123349" y="28440"/>
                    <a:pt x="123349" y="3987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B42CB3-834C-498C-B048-87C3830D5547}"/>
                </a:ext>
              </a:extLst>
            </p:cNvPr>
            <p:cNvSpPr/>
            <p:nvPr/>
          </p:nvSpPr>
          <p:spPr>
            <a:xfrm>
              <a:off x="6389803" y="3429476"/>
              <a:ext cx="371475" cy="247650"/>
            </a:xfrm>
            <a:custGeom>
              <a:avLst/>
              <a:gdLst>
                <a:gd name="connsiteX0" fmla="*/ 41476 w 371475"/>
                <a:gd name="connsiteY0" fmla="*/ 245269 h 247650"/>
                <a:gd name="connsiteX1" fmla="*/ 326274 w 371475"/>
                <a:gd name="connsiteY1" fmla="*/ 149066 h 247650"/>
                <a:gd name="connsiteX2" fmla="*/ 366279 w 371475"/>
                <a:gd name="connsiteY2" fmla="*/ 7144 h 247650"/>
                <a:gd name="connsiteX3" fmla="*/ 297699 w 371475"/>
                <a:gd name="connsiteY3" fmla="*/ 20479 h 247650"/>
                <a:gd name="connsiteX4" fmla="*/ 297699 w 371475"/>
                <a:gd name="connsiteY4" fmla="*/ 20479 h 247650"/>
                <a:gd name="connsiteX5" fmla="*/ 271981 w 371475"/>
                <a:gd name="connsiteY5" fmla="*/ 105251 h 247650"/>
                <a:gd name="connsiteX6" fmla="*/ 42429 w 371475"/>
                <a:gd name="connsiteY6" fmla="*/ 174784 h 247650"/>
                <a:gd name="connsiteX7" fmla="*/ 7186 w 371475"/>
                <a:gd name="connsiteY7" fmla="*/ 210026 h 247650"/>
                <a:gd name="connsiteX8" fmla="*/ 41476 w 371475"/>
                <a:gd name="connsiteY8" fmla="*/ 2452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247650">
                  <a:moveTo>
                    <a:pt x="41476" y="245269"/>
                  </a:moveTo>
                  <a:cubicBezTo>
                    <a:pt x="177684" y="245269"/>
                    <a:pt x="272934" y="212884"/>
                    <a:pt x="326274" y="149066"/>
                  </a:cubicBezTo>
                  <a:cubicBezTo>
                    <a:pt x="380566" y="83344"/>
                    <a:pt x="366279" y="10001"/>
                    <a:pt x="366279" y="7144"/>
                  </a:cubicBezTo>
                  <a:lnTo>
                    <a:pt x="297699" y="20479"/>
                  </a:lnTo>
                  <a:lnTo>
                    <a:pt x="297699" y="20479"/>
                  </a:lnTo>
                  <a:cubicBezTo>
                    <a:pt x="297699" y="22384"/>
                    <a:pt x="305319" y="66199"/>
                    <a:pt x="271981" y="105251"/>
                  </a:cubicBezTo>
                  <a:cubicBezTo>
                    <a:pt x="233881" y="150971"/>
                    <a:pt x="153871" y="174784"/>
                    <a:pt x="42429" y="174784"/>
                  </a:cubicBezTo>
                  <a:cubicBezTo>
                    <a:pt x="23379" y="174784"/>
                    <a:pt x="7186" y="190024"/>
                    <a:pt x="7186" y="210026"/>
                  </a:cubicBezTo>
                  <a:cubicBezTo>
                    <a:pt x="6234" y="229076"/>
                    <a:pt x="21474" y="245269"/>
                    <a:pt x="41476" y="24526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D70A53-D35A-4B69-8185-DDE050615959}"/>
                </a:ext>
              </a:extLst>
            </p:cNvPr>
            <p:cNvSpPr/>
            <p:nvPr/>
          </p:nvSpPr>
          <p:spPr>
            <a:xfrm>
              <a:off x="6677501" y="3390423"/>
              <a:ext cx="85725" cy="76200"/>
            </a:xfrm>
            <a:custGeom>
              <a:avLst/>
              <a:gdLst>
                <a:gd name="connsiteX0" fmla="*/ 7144 w 85725"/>
                <a:gd name="connsiteY0" fmla="*/ 21431 h 76200"/>
                <a:gd name="connsiteX1" fmla="*/ 37624 w 85725"/>
                <a:gd name="connsiteY1" fmla="*/ 7144 h 76200"/>
                <a:gd name="connsiteX2" fmla="*/ 51911 w 85725"/>
                <a:gd name="connsiteY2" fmla="*/ 7144 h 76200"/>
                <a:gd name="connsiteX3" fmla="*/ 82391 w 85725"/>
                <a:gd name="connsiteY3" fmla="*/ 21431 h 76200"/>
                <a:gd name="connsiteX4" fmla="*/ 82391 w 85725"/>
                <a:gd name="connsiteY4" fmla="*/ 60484 h 76200"/>
                <a:gd name="connsiteX5" fmla="*/ 51911 w 85725"/>
                <a:gd name="connsiteY5" fmla="*/ 74771 h 76200"/>
                <a:gd name="connsiteX6" fmla="*/ 37624 w 85725"/>
                <a:gd name="connsiteY6" fmla="*/ 74771 h 76200"/>
                <a:gd name="connsiteX7" fmla="*/ 7144 w 85725"/>
                <a:gd name="connsiteY7" fmla="*/ 60484 h 76200"/>
                <a:gd name="connsiteX8" fmla="*/ 7144 w 85725"/>
                <a:gd name="connsiteY8" fmla="*/ 2143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725" h="76200">
                  <a:moveTo>
                    <a:pt x="7144" y="21431"/>
                  </a:moveTo>
                  <a:cubicBezTo>
                    <a:pt x="7144" y="13811"/>
                    <a:pt x="20479" y="7144"/>
                    <a:pt x="37624" y="7144"/>
                  </a:cubicBezTo>
                  <a:lnTo>
                    <a:pt x="51911" y="7144"/>
                  </a:lnTo>
                  <a:cubicBezTo>
                    <a:pt x="68104" y="7144"/>
                    <a:pt x="82391" y="13811"/>
                    <a:pt x="82391" y="21431"/>
                  </a:cubicBezTo>
                  <a:lnTo>
                    <a:pt x="82391" y="60484"/>
                  </a:lnTo>
                  <a:cubicBezTo>
                    <a:pt x="82391" y="68104"/>
                    <a:pt x="69056" y="74771"/>
                    <a:pt x="51911" y="74771"/>
                  </a:cubicBezTo>
                  <a:lnTo>
                    <a:pt x="37624" y="74771"/>
                  </a:lnTo>
                  <a:cubicBezTo>
                    <a:pt x="21431" y="74771"/>
                    <a:pt x="7144" y="68104"/>
                    <a:pt x="7144" y="60484"/>
                  </a:cubicBezTo>
                  <a:lnTo>
                    <a:pt x="7144" y="2143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62CD1F-2633-4B39-A303-9F8BAEE8DF64}"/>
                </a:ext>
              </a:extLst>
            </p:cNvPr>
            <p:cNvSpPr/>
            <p:nvPr/>
          </p:nvSpPr>
          <p:spPr>
            <a:xfrm>
              <a:off x="6612731" y="3234171"/>
              <a:ext cx="209550" cy="171450"/>
            </a:xfrm>
            <a:custGeom>
              <a:avLst/>
              <a:gdLst>
                <a:gd name="connsiteX0" fmla="*/ 7144 w 209550"/>
                <a:gd name="connsiteY0" fmla="*/ 40524 h 171450"/>
                <a:gd name="connsiteX1" fmla="*/ 7144 w 209550"/>
                <a:gd name="connsiteY1" fmla="*/ 69099 h 171450"/>
                <a:gd name="connsiteX2" fmla="*/ 114776 w 209550"/>
                <a:gd name="connsiteY2" fmla="*/ 167206 h 171450"/>
                <a:gd name="connsiteX3" fmla="*/ 203359 w 209550"/>
                <a:gd name="connsiteY3" fmla="*/ 66241 h 171450"/>
                <a:gd name="connsiteX4" fmla="*/ 203359 w 209550"/>
                <a:gd name="connsiteY4" fmla="*/ 42429 h 171450"/>
                <a:gd name="connsiteX5" fmla="*/ 170974 w 209550"/>
                <a:gd name="connsiteY5" fmla="*/ 7186 h 171450"/>
                <a:gd name="connsiteX6" fmla="*/ 135731 w 209550"/>
                <a:gd name="connsiteY6" fmla="*/ 40524 h 171450"/>
                <a:gd name="connsiteX7" fmla="*/ 135731 w 209550"/>
                <a:gd name="connsiteY7" fmla="*/ 68146 h 171450"/>
                <a:gd name="connsiteX8" fmla="*/ 110966 w 209550"/>
                <a:gd name="connsiteY8" fmla="*/ 99579 h 171450"/>
                <a:gd name="connsiteX9" fmla="*/ 74771 w 209550"/>
                <a:gd name="connsiteY9" fmla="*/ 70051 h 171450"/>
                <a:gd name="connsiteX10" fmla="*/ 74771 w 209550"/>
                <a:gd name="connsiteY10" fmla="*/ 43381 h 171450"/>
                <a:gd name="connsiteX11" fmla="*/ 47149 w 209550"/>
                <a:gd name="connsiteY11" fmla="*/ 8139 h 171450"/>
                <a:gd name="connsiteX12" fmla="*/ 7144 w 209550"/>
                <a:gd name="connsiteY12" fmla="*/ 40524 h 171450"/>
                <a:gd name="connsiteX13" fmla="*/ 87154 w 209550"/>
                <a:gd name="connsiteY13" fmla="*/ 134821 h 171450"/>
                <a:gd name="connsiteX14" fmla="*/ 107156 w 209550"/>
                <a:gd name="connsiteY14" fmla="*/ 114819 h 171450"/>
                <a:gd name="connsiteX15" fmla="*/ 127159 w 209550"/>
                <a:gd name="connsiteY15" fmla="*/ 134821 h 171450"/>
                <a:gd name="connsiteX16" fmla="*/ 107156 w 209550"/>
                <a:gd name="connsiteY16" fmla="*/ 154824 h 171450"/>
                <a:gd name="connsiteX17" fmla="*/ 87154 w 209550"/>
                <a:gd name="connsiteY17" fmla="*/ 13482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550" h="171450">
                  <a:moveTo>
                    <a:pt x="7144" y="40524"/>
                  </a:moveTo>
                  <a:lnTo>
                    <a:pt x="7144" y="69099"/>
                  </a:lnTo>
                  <a:cubicBezTo>
                    <a:pt x="7144" y="126249"/>
                    <a:pt x="56674" y="171969"/>
                    <a:pt x="114776" y="167206"/>
                  </a:cubicBezTo>
                  <a:cubicBezTo>
                    <a:pt x="165259" y="162444"/>
                    <a:pt x="203359" y="117676"/>
                    <a:pt x="203359" y="66241"/>
                  </a:cubicBezTo>
                  <a:lnTo>
                    <a:pt x="203359" y="42429"/>
                  </a:lnTo>
                  <a:cubicBezTo>
                    <a:pt x="203359" y="24331"/>
                    <a:pt x="190024" y="8139"/>
                    <a:pt x="170974" y="7186"/>
                  </a:cubicBezTo>
                  <a:cubicBezTo>
                    <a:pt x="151924" y="6234"/>
                    <a:pt x="135731" y="21474"/>
                    <a:pt x="135731" y="40524"/>
                  </a:cubicBezTo>
                  <a:lnTo>
                    <a:pt x="135731" y="68146"/>
                  </a:lnTo>
                  <a:cubicBezTo>
                    <a:pt x="135731" y="83386"/>
                    <a:pt x="126206" y="96721"/>
                    <a:pt x="110966" y="99579"/>
                  </a:cubicBezTo>
                  <a:cubicBezTo>
                    <a:pt x="91916" y="103389"/>
                    <a:pt x="74771" y="88149"/>
                    <a:pt x="74771" y="70051"/>
                  </a:cubicBezTo>
                  <a:lnTo>
                    <a:pt x="74771" y="43381"/>
                  </a:lnTo>
                  <a:cubicBezTo>
                    <a:pt x="74771" y="26236"/>
                    <a:pt x="63341" y="10996"/>
                    <a:pt x="47149" y="8139"/>
                  </a:cubicBezTo>
                  <a:cubicBezTo>
                    <a:pt x="26194" y="3376"/>
                    <a:pt x="7144" y="19569"/>
                    <a:pt x="7144" y="40524"/>
                  </a:cubicBezTo>
                  <a:close/>
                  <a:moveTo>
                    <a:pt x="87154" y="134821"/>
                  </a:moveTo>
                  <a:cubicBezTo>
                    <a:pt x="87154" y="123391"/>
                    <a:pt x="96679" y="114819"/>
                    <a:pt x="107156" y="114819"/>
                  </a:cubicBezTo>
                  <a:cubicBezTo>
                    <a:pt x="117634" y="114819"/>
                    <a:pt x="127159" y="124344"/>
                    <a:pt x="127159" y="134821"/>
                  </a:cubicBezTo>
                  <a:cubicBezTo>
                    <a:pt x="127159" y="146251"/>
                    <a:pt x="117634" y="154824"/>
                    <a:pt x="107156" y="154824"/>
                  </a:cubicBezTo>
                  <a:cubicBezTo>
                    <a:pt x="96679" y="154824"/>
                    <a:pt x="87154" y="146251"/>
                    <a:pt x="87154" y="13482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46EBAB-BB31-4478-9F46-EED805C3ABE9}"/>
                </a:ext>
              </a:extLst>
            </p:cNvPr>
            <p:cNvSpPr/>
            <p:nvPr/>
          </p:nvSpPr>
          <p:spPr>
            <a:xfrm>
              <a:off x="6213633" y="3518058"/>
              <a:ext cx="228600" cy="228600"/>
            </a:xfrm>
            <a:custGeom>
              <a:avLst/>
              <a:gdLst>
                <a:gd name="connsiteX0" fmla="*/ 7144 w 228600"/>
                <a:gd name="connsiteY0" fmla="*/ 114776 h 228600"/>
                <a:gd name="connsiteX1" fmla="*/ 114776 w 228600"/>
                <a:gd name="connsiteY1" fmla="*/ 222409 h 228600"/>
                <a:gd name="connsiteX2" fmla="*/ 222409 w 228600"/>
                <a:gd name="connsiteY2" fmla="*/ 114776 h 228600"/>
                <a:gd name="connsiteX3" fmla="*/ 114776 w 228600"/>
                <a:gd name="connsiteY3" fmla="*/ 7144 h 228600"/>
                <a:gd name="connsiteX4" fmla="*/ 7144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7144" y="114776"/>
                  </a:moveTo>
                  <a:cubicBezTo>
                    <a:pt x="7144" y="173831"/>
                    <a:pt x="55721" y="222409"/>
                    <a:pt x="114776" y="222409"/>
                  </a:cubicBezTo>
                  <a:cubicBezTo>
                    <a:pt x="173831" y="222409"/>
                    <a:pt x="222409" y="173831"/>
                    <a:pt x="222409" y="114776"/>
                  </a:cubicBezTo>
                  <a:cubicBezTo>
                    <a:pt x="222409" y="55721"/>
                    <a:pt x="173831" y="7144"/>
                    <a:pt x="114776" y="7144"/>
                  </a:cubicBezTo>
                  <a:cubicBezTo>
                    <a:pt x="54769" y="7144"/>
                    <a:pt x="7144" y="54769"/>
                    <a:pt x="7144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A02290-2683-46DE-8D44-82E13190B82A}"/>
                </a:ext>
              </a:extLst>
            </p:cNvPr>
            <p:cNvSpPr/>
            <p:nvPr/>
          </p:nvSpPr>
          <p:spPr>
            <a:xfrm>
              <a:off x="5699283" y="3522821"/>
              <a:ext cx="228600" cy="228600"/>
            </a:xfrm>
            <a:custGeom>
              <a:avLst/>
              <a:gdLst>
                <a:gd name="connsiteX0" fmla="*/ 222409 w 228600"/>
                <a:gd name="connsiteY0" fmla="*/ 114776 h 228600"/>
                <a:gd name="connsiteX1" fmla="*/ 114776 w 228600"/>
                <a:gd name="connsiteY1" fmla="*/ 222409 h 228600"/>
                <a:gd name="connsiteX2" fmla="*/ 7144 w 228600"/>
                <a:gd name="connsiteY2" fmla="*/ 114776 h 228600"/>
                <a:gd name="connsiteX3" fmla="*/ 114776 w 228600"/>
                <a:gd name="connsiteY3" fmla="*/ 7144 h 228600"/>
                <a:gd name="connsiteX4" fmla="*/ 222409 w 228600"/>
                <a:gd name="connsiteY4" fmla="*/ 11477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228600">
                  <a:moveTo>
                    <a:pt x="222409" y="114776"/>
                  </a:moveTo>
                  <a:cubicBezTo>
                    <a:pt x="222409" y="173831"/>
                    <a:pt x="173831" y="222409"/>
                    <a:pt x="114776" y="222409"/>
                  </a:cubicBezTo>
                  <a:cubicBezTo>
                    <a:pt x="55721" y="222409"/>
                    <a:pt x="7144" y="173831"/>
                    <a:pt x="7144" y="114776"/>
                  </a:cubicBezTo>
                  <a:cubicBezTo>
                    <a:pt x="7144" y="55721"/>
                    <a:pt x="55721" y="7144"/>
                    <a:pt x="114776" y="7144"/>
                  </a:cubicBezTo>
                  <a:cubicBezTo>
                    <a:pt x="174784" y="7144"/>
                    <a:pt x="222409" y="54769"/>
                    <a:pt x="222409" y="11477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07A273-75C6-4CEB-A193-26858605A3BC}"/>
                </a:ext>
              </a:extLst>
            </p:cNvPr>
            <p:cNvSpPr/>
            <p:nvPr/>
          </p:nvSpPr>
          <p:spPr>
            <a:xfrm>
              <a:off x="5790723" y="3423761"/>
              <a:ext cx="561975" cy="504825"/>
            </a:xfrm>
            <a:custGeom>
              <a:avLst/>
              <a:gdLst>
                <a:gd name="connsiteX0" fmla="*/ 381476 w 561975"/>
                <a:gd name="connsiteY0" fmla="*/ 7144 h 504825"/>
                <a:gd name="connsiteX1" fmla="*/ 381476 w 561975"/>
                <a:gd name="connsiteY1" fmla="*/ 7144 h 504825"/>
                <a:gd name="connsiteX2" fmla="*/ 183356 w 561975"/>
                <a:gd name="connsiteY2" fmla="*/ 7144 h 504825"/>
                <a:gd name="connsiteX3" fmla="*/ 183356 w 561975"/>
                <a:gd name="connsiteY3" fmla="*/ 7144 h 504825"/>
                <a:gd name="connsiteX4" fmla="*/ 7144 w 561975"/>
                <a:gd name="connsiteY4" fmla="*/ 255746 h 504825"/>
                <a:gd name="connsiteX5" fmla="*/ 7144 w 561975"/>
                <a:gd name="connsiteY5" fmla="*/ 504349 h 504825"/>
                <a:gd name="connsiteX6" fmla="*/ 200501 w 561975"/>
                <a:gd name="connsiteY6" fmla="*/ 504349 h 504825"/>
                <a:gd name="connsiteX7" fmla="*/ 363379 w 561975"/>
                <a:gd name="connsiteY7" fmla="*/ 504349 h 504825"/>
                <a:gd name="connsiteX8" fmla="*/ 557689 w 561975"/>
                <a:gd name="connsiteY8" fmla="*/ 504349 h 504825"/>
                <a:gd name="connsiteX9" fmla="*/ 557689 w 561975"/>
                <a:gd name="connsiteY9" fmla="*/ 255746 h 504825"/>
                <a:gd name="connsiteX10" fmla="*/ 381476 w 561975"/>
                <a:gd name="connsiteY10" fmla="*/ 714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81476" y="7144"/>
                  </a:moveTo>
                  <a:lnTo>
                    <a:pt x="381476" y="7144"/>
                  </a:lnTo>
                  <a:lnTo>
                    <a:pt x="183356" y="7144"/>
                  </a:lnTo>
                  <a:lnTo>
                    <a:pt x="183356" y="7144"/>
                  </a:lnTo>
                  <a:cubicBezTo>
                    <a:pt x="86201" y="9049"/>
                    <a:pt x="7144" y="119539"/>
                    <a:pt x="7144" y="255746"/>
                  </a:cubicBezTo>
                  <a:lnTo>
                    <a:pt x="7144" y="504349"/>
                  </a:lnTo>
                  <a:lnTo>
                    <a:pt x="200501" y="504349"/>
                  </a:lnTo>
                  <a:lnTo>
                    <a:pt x="363379" y="504349"/>
                  </a:lnTo>
                  <a:lnTo>
                    <a:pt x="557689" y="504349"/>
                  </a:lnTo>
                  <a:lnTo>
                    <a:pt x="557689" y="255746"/>
                  </a:lnTo>
                  <a:cubicBezTo>
                    <a:pt x="557689" y="119539"/>
                    <a:pt x="478631" y="9049"/>
                    <a:pt x="381476" y="714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4EE347-56F2-4204-ABA2-520207B6F6A3}"/>
                </a:ext>
              </a:extLst>
            </p:cNvPr>
            <p:cNvSpPr/>
            <p:nvPr/>
          </p:nvSpPr>
          <p:spPr>
            <a:xfrm>
              <a:off x="5790723" y="3661886"/>
              <a:ext cx="561975" cy="504825"/>
            </a:xfrm>
            <a:custGeom>
              <a:avLst/>
              <a:gdLst>
                <a:gd name="connsiteX0" fmla="*/ 352901 w 561975"/>
                <a:gd name="connsiteY0" fmla="*/ 504349 h 504825"/>
                <a:gd name="connsiteX1" fmla="*/ 381476 w 561975"/>
                <a:gd name="connsiteY1" fmla="*/ 504349 h 504825"/>
                <a:gd name="connsiteX2" fmla="*/ 221456 w 561975"/>
                <a:gd name="connsiteY2" fmla="*/ 504349 h 504825"/>
                <a:gd name="connsiteX3" fmla="*/ 211931 w 561975"/>
                <a:gd name="connsiteY3" fmla="*/ 504349 h 504825"/>
                <a:gd name="connsiteX4" fmla="*/ 7144 w 561975"/>
                <a:gd name="connsiteY4" fmla="*/ 255746 h 504825"/>
                <a:gd name="connsiteX5" fmla="*/ 7144 w 561975"/>
                <a:gd name="connsiteY5" fmla="*/ 7144 h 504825"/>
                <a:gd name="connsiteX6" fmla="*/ 200501 w 561975"/>
                <a:gd name="connsiteY6" fmla="*/ 7144 h 504825"/>
                <a:gd name="connsiteX7" fmla="*/ 363379 w 561975"/>
                <a:gd name="connsiteY7" fmla="*/ 7144 h 504825"/>
                <a:gd name="connsiteX8" fmla="*/ 557689 w 561975"/>
                <a:gd name="connsiteY8" fmla="*/ 7144 h 504825"/>
                <a:gd name="connsiteX9" fmla="*/ 557689 w 561975"/>
                <a:gd name="connsiteY9" fmla="*/ 255746 h 504825"/>
                <a:gd name="connsiteX10" fmla="*/ 352901 w 561975"/>
                <a:gd name="connsiteY10" fmla="*/ 50434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975" h="504825">
                  <a:moveTo>
                    <a:pt x="352901" y="504349"/>
                  </a:moveTo>
                  <a:lnTo>
                    <a:pt x="381476" y="504349"/>
                  </a:lnTo>
                  <a:lnTo>
                    <a:pt x="221456" y="504349"/>
                  </a:lnTo>
                  <a:lnTo>
                    <a:pt x="211931" y="504349"/>
                  </a:lnTo>
                  <a:cubicBezTo>
                    <a:pt x="114776" y="502444"/>
                    <a:pt x="7144" y="391954"/>
                    <a:pt x="7144" y="255746"/>
                  </a:cubicBezTo>
                  <a:lnTo>
                    <a:pt x="7144" y="7144"/>
                  </a:lnTo>
                  <a:lnTo>
                    <a:pt x="200501" y="7144"/>
                  </a:lnTo>
                  <a:lnTo>
                    <a:pt x="363379" y="7144"/>
                  </a:lnTo>
                  <a:lnTo>
                    <a:pt x="557689" y="7144"/>
                  </a:lnTo>
                  <a:lnTo>
                    <a:pt x="557689" y="255746"/>
                  </a:lnTo>
                  <a:cubicBezTo>
                    <a:pt x="557689" y="391954"/>
                    <a:pt x="450056" y="502444"/>
                    <a:pt x="352901" y="50434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075034-B821-4B06-9553-587CA571A9CF}"/>
                </a:ext>
              </a:extLst>
            </p:cNvPr>
            <p:cNvSpPr/>
            <p:nvPr/>
          </p:nvSpPr>
          <p:spPr>
            <a:xfrm>
              <a:off x="631174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05EE9E-C1EB-4AB6-AAE6-8B264191D051}"/>
                </a:ext>
              </a:extLst>
            </p:cNvPr>
            <p:cNvSpPr/>
            <p:nvPr/>
          </p:nvSpPr>
          <p:spPr>
            <a:xfrm>
              <a:off x="5679281" y="3046571"/>
              <a:ext cx="152400" cy="228600"/>
            </a:xfrm>
            <a:custGeom>
              <a:avLst/>
              <a:gdLst>
                <a:gd name="connsiteX0" fmla="*/ 148114 w 152400"/>
                <a:gd name="connsiteY0" fmla="*/ 155734 h 228600"/>
                <a:gd name="connsiteX1" fmla="*/ 77629 w 152400"/>
                <a:gd name="connsiteY1" fmla="*/ 226219 h 228600"/>
                <a:gd name="connsiteX2" fmla="*/ 77629 w 152400"/>
                <a:gd name="connsiteY2" fmla="*/ 226219 h 228600"/>
                <a:gd name="connsiteX3" fmla="*/ 7144 w 152400"/>
                <a:gd name="connsiteY3" fmla="*/ 155734 h 228600"/>
                <a:gd name="connsiteX4" fmla="*/ 7144 w 152400"/>
                <a:gd name="connsiteY4" fmla="*/ 77629 h 228600"/>
                <a:gd name="connsiteX5" fmla="*/ 77629 w 152400"/>
                <a:gd name="connsiteY5" fmla="*/ 7144 h 228600"/>
                <a:gd name="connsiteX6" fmla="*/ 77629 w 152400"/>
                <a:gd name="connsiteY6" fmla="*/ 7144 h 228600"/>
                <a:gd name="connsiteX7" fmla="*/ 148114 w 152400"/>
                <a:gd name="connsiteY7" fmla="*/ 77629 h 228600"/>
                <a:gd name="connsiteX8" fmla="*/ 148114 w 152400"/>
                <a:gd name="connsiteY8" fmla="*/ 15573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400" h="228600">
                  <a:moveTo>
                    <a:pt x="148114" y="155734"/>
                  </a:moveTo>
                  <a:cubicBezTo>
                    <a:pt x="148114" y="194786"/>
                    <a:pt x="116681" y="226219"/>
                    <a:pt x="77629" y="226219"/>
                  </a:cubicBezTo>
                  <a:lnTo>
                    <a:pt x="77629" y="226219"/>
                  </a:lnTo>
                  <a:cubicBezTo>
                    <a:pt x="38576" y="226219"/>
                    <a:pt x="7144" y="194786"/>
                    <a:pt x="7144" y="155734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lnTo>
                    <a:pt x="77629" y="7144"/>
                  </a:lnTo>
                  <a:cubicBezTo>
                    <a:pt x="116681" y="7144"/>
                    <a:pt x="148114" y="38576"/>
                    <a:pt x="148114" y="77629"/>
                  </a:cubicBezTo>
                  <a:lnTo>
                    <a:pt x="148114" y="15573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4B3507-75A7-46EC-B0EC-69A7F9D7BC65}"/>
                </a:ext>
              </a:extLst>
            </p:cNvPr>
            <p:cNvSpPr/>
            <p:nvPr/>
          </p:nvSpPr>
          <p:spPr>
            <a:xfrm>
              <a:off x="5749766" y="2922746"/>
              <a:ext cx="638175" cy="466725"/>
            </a:xfrm>
            <a:custGeom>
              <a:avLst/>
              <a:gdLst>
                <a:gd name="connsiteX0" fmla="*/ 639604 w 638175"/>
                <a:gd name="connsiteY0" fmla="*/ 273844 h 466725"/>
                <a:gd name="connsiteX1" fmla="*/ 451009 w 638175"/>
                <a:gd name="connsiteY1" fmla="*/ 462439 h 466725"/>
                <a:gd name="connsiteX2" fmla="*/ 195739 w 638175"/>
                <a:gd name="connsiteY2" fmla="*/ 462439 h 466725"/>
                <a:gd name="connsiteX3" fmla="*/ 7144 w 638175"/>
                <a:gd name="connsiteY3" fmla="*/ 273844 h 466725"/>
                <a:gd name="connsiteX4" fmla="*/ 7144 w 638175"/>
                <a:gd name="connsiteY4" fmla="*/ 195739 h 466725"/>
                <a:gd name="connsiteX5" fmla="*/ 195739 w 638175"/>
                <a:gd name="connsiteY5" fmla="*/ 7144 h 466725"/>
                <a:gd name="connsiteX6" fmla="*/ 451009 w 638175"/>
                <a:gd name="connsiteY6" fmla="*/ 7144 h 466725"/>
                <a:gd name="connsiteX7" fmla="*/ 639604 w 638175"/>
                <a:gd name="connsiteY7" fmla="*/ 195739 h 466725"/>
                <a:gd name="connsiteX8" fmla="*/ 639604 w 638175"/>
                <a:gd name="connsiteY8" fmla="*/ 273844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466725">
                  <a:moveTo>
                    <a:pt x="639604" y="273844"/>
                  </a:moveTo>
                  <a:cubicBezTo>
                    <a:pt x="639604" y="377666"/>
                    <a:pt x="554831" y="462439"/>
                    <a:pt x="451009" y="462439"/>
                  </a:cubicBezTo>
                  <a:lnTo>
                    <a:pt x="195739" y="462439"/>
                  </a:lnTo>
                  <a:cubicBezTo>
                    <a:pt x="91916" y="462439"/>
                    <a:pt x="7144" y="377666"/>
                    <a:pt x="7144" y="273844"/>
                  </a:cubicBezTo>
                  <a:lnTo>
                    <a:pt x="7144" y="195739"/>
                  </a:lnTo>
                  <a:cubicBezTo>
                    <a:pt x="7144" y="91916"/>
                    <a:pt x="91916" y="7144"/>
                    <a:pt x="195739" y="7144"/>
                  </a:cubicBezTo>
                  <a:lnTo>
                    <a:pt x="451009" y="7144"/>
                  </a:lnTo>
                  <a:cubicBezTo>
                    <a:pt x="554831" y="7144"/>
                    <a:pt x="639604" y="91916"/>
                    <a:pt x="639604" y="195739"/>
                  </a:cubicBezTo>
                  <a:lnTo>
                    <a:pt x="639604" y="27384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AFFA7D-F3A6-4C40-8FF6-DD3C814A2E3C}"/>
                </a:ext>
              </a:extLst>
            </p:cNvPr>
            <p:cNvSpPr/>
            <p:nvPr/>
          </p:nvSpPr>
          <p:spPr>
            <a:xfrm>
              <a:off x="5949791" y="2833211"/>
              <a:ext cx="228600" cy="95250"/>
            </a:xfrm>
            <a:custGeom>
              <a:avLst/>
              <a:gdLst>
                <a:gd name="connsiteX0" fmla="*/ 191929 w 228600"/>
                <a:gd name="connsiteY0" fmla="*/ 7144 h 95250"/>
                <a:gd name="connsiteX1" fmla="*/ 43339 w 228600"/>
                <a:gd name="connsiteY1" fmla="*/ 7144 h 95250"/>
                <a:gd name="connsiteX2" fmla="*/ 7144 w 228600"/>
                <a:gd name="connsiteY2" fmla="*/ 51911 h 95250"/>
                <a:gd name="connsiteX3" fmla="*/ 43339 w 228600"/>
                <a:gd name="connsiteY3" fmla="*/ 96679 h 95250"/>
                <a:gd name="connsiteX4" fmla="*/ 191929 w 228600"/>
                <a:gd name="connsiteY4" fmla="*/ 96679 h 95250"/>
                <a:gd name="connsiteX5" fmla="*/ 228124 w 228600"/>
                <a:gd name="connsiteY5" fmla="*/ 51911 h 95250"/>
                <a:gd name="connsiteX6" fmla="*/ 191929 w 228600"/>
                <a:gd name="connsiteY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95250">
                  <a:moveTo>
                    <a:pt x="191929" y="7144"/>
                  </a:moveTo>
                  <a:lnTo>
                    <a:pt x="43339" y="7144"/>
                  </a:lnTo>
                  <a:cubicBezTo>
                    <a:pt x="23336" y="7144"/>
                    <a:pt x="7144" y="27146"/>
                    <a:pt x="7144" y="51911"/>
                  </a:cubicBezTo>
                  <a:cubicBezTo>
                    <a:pt x="7144" y="76676"/>
                    <a:pt x="23336" y="96679"/>
                    <a:pt x="43339" y="96679"/>
                  </a:cubicBezTo>
                  <a:lnTo>
                    <a:pt x="191929" y="96679"/>
                  </a:lnTo>
                  <a:cubicBezTo>
                    <a:pt x="211931" y="96679"/>
                    <a:pt x="228124" y="76676"/>
                    <a:pt x="228124" y="51911"/>
                  </a:cubicBezTo>
                  <a:cubicBezTo>
                    <a:pt x="228124" y="27146"/>
                    <a:pt x="211931" y="7144"/>
                    <a:pt x="19192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7BAEE0-F981-46ED-96D6-5401DC697618}"/>
                </a:ext>
              </a:extLst>
            </p:cNvPr>
            <p:cNvSpPr/>
            <p:nvPr/>
          </p:nvSpPr>
          <p:spPr>
            <a:xfrm>
              <a:off x="6037355" y="2683668"/>
              <a:ext cx="57150" cy="190500"/>
            </a:xfrm>
            <a:custGeom>
              <a:avLst/>
              <a:gdLst>
                <a:gd name="connsiteX0" fmla="*/ 21497 w 57150"/>
                <a:gd name="connsiteY0" fmla="*/ 35719 h 190500"/>
                <a:gd name="connsiteX1" fmla="*/ 7209 w 57150"/>
                <a:gd name="connsiteY1" fmla="*/ 158591 h 190500"/>
                <a:gd name="connsiteX2" fmla="*/ 28164 w 57150"/>
                <a:gd name="connsiteY2" fmla="*/ 189071 h 190500"/>
                <a:gd name="connsiteX3" fmla="*/ 50072 w 57150"/>
                <a:gd name="connsiteY3" fmla="*/ 159544 h 190500"/>
                <a:gd name="connsiteX4" fmla="*/ 43404 w 57150"/>
                <a:gd name="connsiteY4" fmla="*/ 37624 h 190500"/>
                <a:gd name="connsiteX5" fmla="*/ 33879 w 57150"/>
                <a:gd name="connsiteY5" fmla="*/ 7144 h 190500"/>
                <a:gd name="connsiteX6" fmla="*/ 21497 w 57150"/>
                <a:gd name="connsiteY6" fmla="*/ 3571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90500">
                  <a:moveTo>
                    <a:pt x="21497" y="35719"/>
                  </a:moveTo>
                  <a:lnTo>
                    <a:pt x="7209" y="158591"/>
                  </a:lnTo>
                  <a:cubicBezTo>
                    <a:pt x="6257" y="174784"/>
                    <a:pt x="15782" y="189071"/>
                    <a:pt x="28164" y="189071"/>
                  </a:cubicBezTo>
                  <a:cubicBezTo>
                    <a:pt x="39594" y="189071"/>
                    <a:pt x="50072" y="176689"/>
                    <a:pt x="50072" y="159544"/>
                  </a:cubicBezTo>
                  <a:lnTo>
                    <a:pt x="43404" y="37624"/>
                  </a:lnTo>
                  <a:cubicBezTo>
                    <a:pt x="44357" y="21431"/>
                    <a:pt x="45309" y="7144"/>
                    <a:pt x="33879" y="7144"/>
                  </a:cubicBezTo>
                  <a:cubicBezTo>
                    <a:pt x="21497" y="7144"/>
                    <a:pt x="22449" y="19526"/>
                    <a:pt x="21497" y="3571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B618896-1DC6-4A28-9493-D4421DE1D88D}"/>
                </a:ext>
              </a:extLst>
            </p:cNvPr>
            <p:cNvSpPr/>
            <p:nvPr/>
          </p:nvSpPr>
          <p:spPr>
            <a:xfrm>
              <a:off x="597550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8C98E6-6E1F-47F5-BF33-EB4BA3C4C1DC}"/>
                </a:ext>
              </a:extLst>
            </p:cNvPr>
            <p:cNvSpPr/>
            <p:nvPr/>
          </p:nvSpPr>
          <p:spPr>
            <a:xfrm>
              <a:off x="6029801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86DD69C-B8FD-40D8-9151-C5FF7CA5DC16}"/>
                </a:ext>
              </a:extLst>
            </p:cNvPr>
            <p:cNvSpPr/>
            <p:nvPr/>
          </p:nvSpPr>
          <p:spPr>
            <a:xfrm>
              <a:off x="6081236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2861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B519F-C4D5-4D29-81AD-C0C1FB25E796}"/>
                </a:ext>
              </a:extLst>
            </p:cNvPr>
            <p:cNvSpPr/>
            <p:nvPr/>
          </p:nvSpPr>
          <p:spPr>
            <a:xfrm>
              <a:off x="6135528" y="3546561"/>
              <a:ext cx="47625" cy="47625"/>
            </a:xfrm>
            <a:custGeom>
              <a:avLst/>
              <a:gdLst>
                <a:gd name="connsiteX0" fmla="*/ 41434 w 47625"/>
                <a:gd name="connsiteY0" fmla="*/ 24361 h 47625"/>
                <a:gd name="connsiteX1" fmla="*/ 24289 w 47625"/>
                <a:gd name="connsiteY1" fmla="*/ 41506 h 47625"/>
                <a:gd name="connsiteX2" fmla="*/ 7144 w 47625"/>
                <a:gd name="connsiteY2" fmla="*/ 24361 h 47625"/>
                <a:gd name="connsiteX3" fmla="*/ 24289 w 47625"/>
                <a:gd name="connsiteY3" fmla="*/ 7216 h 47625"/>
                <a:gd name="connsiteX4" fmla="*/ 41434 w 47625"/>
                <a:gd name="connsiteY4" fmla="*/ 2436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361"/>
                  </a:moveTo>
                  <a:cubicBezTo>
                    <a:pt x="41434" y="33886"/>
                    <a:pt x="33814" y="41506"/>
                    <a:pt x="24289" y="41506"/>
                  </a:cubicBezTo>
                  <a:cubicBezTo>
                    <a:pt x="14764" y="41506"/>
                    <a:pt x="7144" y="33886"/>
                    <a:pt x="7144" y="24361"/>
                  </a:cubicBezTo>
                  <a:cubicBezTo>
                    <a:pt x="7144" y="14836"/>
                    <a:pt x="14764" y="7216"/>
                    <a:pt x="24289" y="7216"/>
                  </a:cubicBezTo>
                  <a:cubicBezTo>
                    <a:pt x="33814" y="6264"/>
                    <a:pt x="41434" y="14836"/>
                    <a:pt x="41434" y="24361"/>
                  </a:cubicBezTo>
                  <a:close/>
                </a:path>
              </a:pathLst>
            </a:custGeom>
            <a:solidFill>
              <a:srgbClr val="3BC0C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DF434EA-22E1-419D-A710-C2FDFE713FE3}"/>
                </a:ext>
              </a:extLst>
            </p:cNvPr>
            <p:cNvSpPr/>
            <p:nvPr/>
          </p:nvSpPr>
          <p:spPr>
            <a:xfrm>
              <a:off x="5829776" y="3046571"/>
              <a:ext cx="485775" cy="161925"/>
            </a:xfrm>
            <a:custGeom>
              <a:avLst/>
              <a:gdLst>
                <a:gd name="connsiteX0" fmla="*/ 401479 w 485775"/>
                <a:gd name="connsiteY0" fmla="*/ 7144 h 161925"/>
                <a:gd name="connsiteX1" fmla="*/ 84296 w 485775"/>
                <a:gd name="connsiteY1" fmla="*/ 7144 h 161925"/>
                <a:gd name="connsiteX2" fmla="*/ 7144 w 485775"/>
                <a:gd name="connsiteY2" fmla="*/ 84296 h 161925"/>
                <a:gd name="connsiteX3" fmla="*/ 84296 w 485775"/>
                <a:gd name="connsiteY3" fmla="*/ 161449 h 161925"/>
                <a:gd name="connsiteX4" fmla="*/ 401479 w 485775"/>
                <a:gd name="connsiteY4" fmla="*/ 161449 h 161925"/>
                <a:gd name="connsiteX5" fmla="*/ 478631 w 485775"/>
                <a:gd name="connsiteY5" fmla="*/ 84296 h 161925"/>
                <a:gd name="connsiteX6" fmla="*/ 401479 w 485775"/>
                <a:gd name="connsiteY6" fmla="*/ 71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5775" h="161925">
                  <a:moveTo>
                    <a:pt x="401479" y="7144"/>
                  </a:moveTo>
                  <a:lnTo>
                    <a:pt x="84296" y="7144"/>
                  </a:lnTo>
                  <a:cubicBezTo>
                    <a:pt x="41434" y="7144"/>
                    <a:pt x="7144" y="41434"/>
                    <a:pt x="7144" y="84296"/>
                  </a:cubicBezTo>
                  <a:cubicBezTo>
                    <a:pt x="7144" y="127159"/>
                    <a:pt x="41434" y="161449"/>
                    <a:pt x="84296" y="161449"/>
                  </a:cubicBezTo>
                  <a:lnTo>
                    <a:pt x="401479" y="161449"/>
                  </a:lnTo>
                  <a:cubicBezTo>
                    <a:pt x="444341" y="161449"/>
                    <a:pt x="478631" y="127159"/>
                    <a:pt x="478631" y="84296"/>
                  </a:cubicBezTo>
                  <a:cubicBezTo>
                    <a:pt x="478631" y="41434"/>
                    <a:pt x="444341" y="7144"/>
                    <a:pt x="401479" y="714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9108091-51BC-4EFD-9E5F-1026CE6C83A3}"/>
                </a:ext>
              </a:extLst>
            </p:cNvPr>
            <p:cNvSpPr/>
            <p:nvPr/>
          </p:nvSpPr>
          <p:spPr>
            <a:xfrm>
              <a:off x="5923121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CFBE8F-4678-405D-AAD0-1A033AE899D5}"/>
                </a:ext>
              </a:extLst>
            </p:cNvPr>
            <p:cNvSpPr/>
            <p:nvPr/>
          </p:nvSpPr>
          <p:spPr>
            <a:xfrm>
              <a:off x="6164103" y="309038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6196"/>
                    <a:pt x="45244" y="56674"/>
                    <a:pt x="31909" y="56674"/>
                  </a:cubicBezTo>
                  <a:cubicBezTo>
                    <a:pt x="17621" y="56674"/>
                    <a:pt x="7144" y="45244"/>
                    <a:pt x="7144" y="31909"/>
                  </a:cubicBezTo>
                  <a:cubicBezTo>
                    <a:pt x="7144" y="17621"/>
                    <a:pt x="18574" y="7144"/>
                    <a:pt x="31909" y="7144"/>
                  </a:cubicBezTo>
                  <a:cubicBezTo>
                    <a:pt x="45244" y="7144"/>
                    <a:pt x="56674" y="18574"/>
                    <a:pt x="56674" y="319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195E55-C75E-4A66-BF0B-ABBDA57CA320}"/>
                </a:ext>
              </a:extLst>
            </p:cNvPr>
            <p:cNvSpPr/>
            <p:nvPr/>
          </p:nvSpPr>
          <p:spPr>
            <a:xfrm>
              <a:off x="5936456" y="3367563"/>
              <a:ext cx="276225" cy="66675"/>
            </a:xfrm>
            <a:custGeom>
              <a:avLst/>
              <a:gdLst>
                <a:gd name="connsiteX0" fmla="*/ 273844 w 276225"/>
                <a:gd name="connsiteY0" fmla="*/ 35719 h 66675"/>
                <a:gd name="connsiteX1" fmla="*/ 245269 w 276225"/>
                <a:gd name="connsiteY1" fmla="*/ 64294 h 66675"/>
                <a:gd name="connsiteX2" fmla="*/ 35719 w 276225"/>
                <a:gd name="connsiteY2" fmla="*/ 64294 h 66675"/>
                <a:gd name="connsiteX3" fmla="*/ 7144 w 276225"/>
                <a:gd name="connsiteY3" fmla="*/ 35719 h 66675"/>
                <a:gd name="connsiteX4" fmla="*/ 7144 w 276225"/>
                <a:gd name="connsiteY4" fmla="*/ 35719 h 66675"/>
                <a:gd name="connsiteX5" fmla="*/ 35719 w 276225"/>
                <a:gd name="connsiteY5" fmla="*/ 7144 h 66675"/>
                <a:gd name="connsiteX6" fmla="*/ 245269 w 276225"/>
                <a:gd name="connsiteY6" fmla="*/ 7144 h 66675"/>
                <a:gd name="connsiteX7" fmla="*/ 273844 w 276225"/>
                <a:gd name="connsiteY7" fmla="*/ 35719 h 66675"/>
                <a:gd name="connsiteX8" fmla="*/ 273844 w 276225"/>
                <a:gd name="connsiteY8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6675">
                  <a:moveTo>
                    <a:pt x="273844" y="35719"/>
                  </a:moveTo>
                  <a:cubicBezTo>
                    <a:pt x="273844" y="50959"/>
                    <a:pt x="261461" y="64294"/>
                    <a:pt x="245269" y="64294"/>
                  </a:cubicBezTo>
                  <a:lnTo>
                    <a:pt x="35719" y="64294"/>
                  </a:lnTo>
                  <a:cubicBezTo>
                    <a:pt x="20479" y="64294"/>
                    <a:pt x="7144" y="51911"/>
                    <a:pt x="7144" y="35719"/>
                  </a:cubicBezTo>
                  <a:lnTo>
                    <a:pt x="7144" y="35719"/>
                  </a:lnTo>
                  <a:cubicBezTo>
                    <a:pt x="7144" y="20479"/>
                    <a:pt x="19526" y="7144"/>
                    <a:pt x="35719" y="7144"/>
                  </a:cubicBezTo>
                  <a:lnTo>
                    <a:pt x="245269" y="7144"/>
                  </a:lnTo>
                  <a:cubicBezTo>
                    <a:pt x="260509" y="7144"/>
                    <a:pt x="273844" y="19526"/>
                    <a:pt x="273844" y="35719"/>
                  </a:cubicBezTo>
                  <a:lnTo>
                    <a:pt x="273844" y="3571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EAD57D7-3FCE-4325-B463-2276C66A4609}"/>
                </a:ext>
              </a:extLst>
            </p:cNvPr>
            <p:cNvSpPr/>
            <p:nvPr/>
          </p:nvSpPr>
          <p:spPr>
            <a:xfrm>
              <a:off x="5853588" y="3629501"/>
              <a:ext cx="438150" cy="304800"/>
            </a:xfrm>
            <a:custGeom>
              <a:avLst/>
              <a:gdLst>
                <a:gd name="connsiteX0" fmla="*/ 392906 w 438150"/>
                <a:gd name="connsiteY0" fmla="*/ 298609 h 304800"/>
                <a:gd name="connsiteX1" fmla="*/ 48101 w 438150"/>
                <a:gd name="connsiteY1" fmla="*/ 298609 h 304800"/>
                <a:gd name="connsiteX2" fmla="*/ 7144 w 438150"/>
                <a:gd name="connsiteY2" fmla="*/ 257651 h 304800"/>
                <a:gd name="connsiteX3" fmla="*/ 7144 w 438150"/>
                <a:gd name="connsiteY3" fmla="*/ 48101 h 304800"/>
                <a:gd name="connsiteX4" fmla="*/ 48101 w 438150"/>
                <a:gd name="connsiteY4" fmla="*/ 7144 h 304800"/>
                <a:gd name="connsiteX5" fmla="*/ 393859 w 438150"/>
                <a:gd name="connsiteY5" fmla="*/ 7144 h 304800"/>
                <a:gd name="connsiteX6" fmla="*/ 434816 w 438150"/>
                <a:gd name="connsiteY6" fmla="*/ 48101 h 304800"/>
                <a:gd name="connsiteX7" fmla="*/ 434816 w 438150"/>
                <a:gd name="connsiteY7" fmla="*/ 257651 h 304800"/>
                <a:gd name="connsiteX8" fmla="*/ 392906 w 438150"/>
                <a:gd name="connsiteY8" fmla="*/ 29860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8150" h="304800">
                  <a:moveTo>
                    <a:pt x="392906" y="298609"/>
                  </a:moveTo>
                  <a:lnTo>
                    <a:pt x="48101" y="298609"/>
                  </a:lnTo>
                  <a:cubicBezTo>
                    <a:pt x="26194" y="298609"/>
                    <a:pt x="7144" y="280511"/>
                    <a:pt x="7144" y="257651"/>
                  </a:cubicBezTo>
                  <a:lnTo>
                    <a:pt x="7144" y="48101"/>
                  </a:lnTo>
                  <a:cubicBezTo>
                    <a:pt x="7144" y="26194"/>
                    <a:pt x="25241" y="7144"/>
                    <a:pt x="48101" y="7144"/>
                  </a:cubicBezTo>
                  <a:lnTo>
                    <a:pt x="393859" y="7144"/>
                  </a:lnTo>
                  <a:cubicBezTo>
                    <a:pt x="415766" y="7144"/>
                    <a:pt x="434816" y="25241"/>
                    <a:pt x="434816" y="48101"/>
                  </a:cubicBezTo>
                  <a:lnTo>
                    <a:pt x="434816" y="257651"/>
                  </a:lnTo>
                  <a:cubicBezTo>
                    <a:pt x="433864" y="280511"/>
                    <a:pt x="414814" y="298609"/>
                    <a:pt x="392906" y="29860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33">
            <a:extLst>
              <a:ext uri="{FF2B5EF4-FFF2-40B4-BE49-F238E27FC236}">
                <a16:creationId xmlns:a16="http://schemas.microsoft.com/office/drawing/2014/main" id="{13600E45-A7C4-4DDB-9643-9EA41ABA888D}"/>
              </a:ext>
            </a:extLst>
          </p:cNvPr>
          <p:cNvGrpSpPr/>
          <p:nvPr/>
        </p:nvGrpSpPr>
        <p:grpSpPr>
          <a:xfrm>
            <a:off x="971294" y="4521018"/>
            <a:ext cx="1771650" cy="1638300"/>
            <a:chOff x="7424910" y="2405641"/>
            <a:chExt cx="1771650" cy="1638300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35C9A1-116B-490F-B433-DA97CFB3D5C8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FE3D331-D812-4B6A-BDEA-D0D2CD476F08}"/>
                </a:ext>
              </a:extLst>
            </p:cNvPr>
            <p:cNvSpPr/>
            <p:nvPr/>
          </p:nvSpPr>
          <p:spPr>
            <a:xfrm>
              <a:off x="8319409" y="2396187"/>
              <a:ext cx="885825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7">
            <a:extLst>
              <a:ext uri="{FF2B5EF4-FFF2-40B4-BE49-F238E27FC236}">
                <a16:creationId xmlns:a16="http://schemas.microsoft.com/office/drawing/2014/main" id="{DF1129CE-2179-4D5F-A12F-4150DD8FF517}"/>
              </a:ext>
            </a:extLst>
          </p:cNvPr>
          <p:cNvGrpSpPr/>
          <p:nvPr/>
        </p:nvGrpSpPr>
        <p:grpSpPr>
          <a:xfrm>
            <a:off x="7183910" y="4269263"/>
            <a:ext cx="1249528" cy="1809750"/>
            <a:chOff x="9804491" y="2080139"/>
            <a:chExt cx="1249528" cy="180975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08964F6-5ADA-449A-8148-ADE9D27CACDF}"/>
                </a:ext>
              </a:extLst>
            </p:cNvPr>
            <p:cNvSpPr/>
            <p:nvPr/>
          </p:nvSpPr>
          <p:spPr>
            <a:xfrm>
              <a:off x="9857679" y="2296357"/>
              <a:ext cx="657225" cy="390525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C66C45-370A-4111-B769-79A488A79C25}"/>
                </a:ext>
              </a:extLst>
            </p:cNvPr>
            <p:cNvSpPr/>
            <p:nvPr/>
          </p:nvSpPr>
          <p:spPr>
            <a:xfrm>
              <a:off x="10478709" y="2080139"/>
              <a:ext cx="371475" cy="171450"/>
            </a:xfrm>
            <a:custGeom>
              <a:avLst/>
              <a:gdLst>
                <a:gd name="connsiteX0" fmla="*/ 7144 w 371475"/>
                <a:gd name="connsiteY0" fmla="*/ 145256 h 171450"/>
                <a:gd name="connsiteX1" fmla="*/ 90011 w 371475"/>
                <a:gd name="connsiteY1" fmla="*/ 32861 h 171450"/>
                <a:gd name="connsiteX2" fmla="*/ 250984 w 371475"/>
                <a:gd name="connsiteY2" fmla="*/ 7144 h 171450"/>
                <a:gd name="connsiteX3" fmla="*/ 361474 w 371475"/>
                <a:gd name="connsiteY3" fmla="*/ 103346 h 171450"/>
                <a:gd name="connsiteX4" fmla="*/ 367189 w 371475"/>
                <a:gd name="connsiteY4" fmla="*/ 139541 h 171450"/>
                <a:gd name="connsiteX5" fmla="*/ 343376 w 371475"/>
                <a:gd name="connsiteY5" fmla="*/ 143351 h 171450"/>
                <a:gd name="connsiteX6" fmla="*/ 234791 w 371475"/>
                <a:gd name="connsiteY6" fmla="*/ 58579 h 171450"/>
                <a:gd name="connsiteX7" fmla="*/ 117634 w 371475"/>
                <a:gd name="connsiteY7" fmla="*/ 76676 h 171450"/>
                <a:gd name="connsiteX8" fmla="*/ 58579 w 371475"/>
                <a:gd name="connsiteY8" fmla="*/ 16716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1475" h="171450">
                  <a:moveTo>
                    <a:pt x="7144" y="145256"/>
                  </a:moveTo>
                  <a:lnTo>
                    <a:pt x="90011" y="32861"/>
                  </a:lnTo>
                  <a:lnTo>
                    <a:pt x="250984" y="7144"/>
                  </a:lnTo>
                  <a:lnTo>
                    <a:pt x="361474" y="103346"/>
                  </a:lnTo>
                  <a:lnTo>
                    <a:pt x="367189" y="139541"/>
                  </a:lnTo>
                  <a:lnTo>
                    <a:pt x="343376" y="143351"/>
                  </a:lnTo>
                  <a:lnTo>
                    <a:pt x="234791" y="58579"/>
                  </a:lnTo>
                  <a:lnTo>
                    <a:pt x="117634" y="76676"/>
                  </a:lnTo>
                  <a:lnTo>
                    <a:pt x="58579" y="167164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F8047AE-A281-4A06-98EA-12B12F0D857E}"/>
                </a:ext>
              </a:extLst>
            </p:cNvPr>
            <p:cNvSpPr/>
            <p:nvPr/>
          </p:nvSpPr>
          <p:spPr>
            <a:xfrm>
              <a:off x="10508237" y="2276354"/>
              <a:ext cx="361950" cy="200025"/>
            </a:xfrm>
            <a:custGeom>
              <a:avLst/>
              <a:gdLst>
                <a:gd name="connsiteX0" fmla="*/ 7144 w 361950"/>
                <a:gd name="connsiteY0" fmla="*/ 114776 h 200025"/>
                <a:gd name="connsiteX1" fmla="*/ 120491 w 361950"/>
                <a:gd name="connsiteY1" fmla="*/ 194786 h 200025"/>
                <a:gd name="connsiteX2" fmla="*/ 281464 w 361950"/>
                <a:gd name="connsiteY2" fmla="*/ 169069 h 200025"/>
                <a:gd name="connsiteX3" fmla="*/ 355759 w 361950"/>
                <a:gd name="connsiteY3" fmla="*/ 43339 h 200025"/>
                <a:gd name="connsiteX4" fmla="*/ 350044 w 361950"/>
                <a:gd name="connsiteY4" fmla="*/ 7144 h 200025"/>
                <a:gd name="connsiteX5" fmla="*/ 327184 w 361950"/>
                <a:gd name="connsiteY5" fmla="*/ 10954 h 200025"/>
                <a:gd name="connsiteX6" fmla="*/ 250031 w 361950"/>
                <a:gd name="connsiteY6" fmla="*/ 125254 h 200025"/>
                <a:gd name="connsiteX7" fmla="*/ 132874 w 361950"/>
                <a:gd name="connsiteY7" fmla="*/ 144304 h 200025"/>
                <a:gd name="connsiteX8" fmla="*/ 48101 w 361950"/>
                <a:gd name="connsiteY8" fmla="*/ 7762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950" h="200025">
                  <a:moveTo>
                    <a:pt x="7144" y="114776"/>
                  </a:moveTo>
                  <a:lnTo>
                    <a:pt x="120491" y="194786"/>
                  </a:lnTo>
                  <a:lnTo>
                    <a:pt x="281464" y="169069"/>
                  </a:lnTo>
                  <a:lnTo>
                    <a:pt x="355759" y="43339"/>
                  </a:lnTo>
                  <a:lnTo>
                    <a:pt x="350044" y="7144"/>
                  </a:lnTo>
                  <a:lnTo>
                    <a:pt x="327184" y="10954"/>
                  </a:lnTo>
                  <a:lnTo>
                    <a:pt x="250031" y="125254"/>
                  </a:lnTo>
                  <a:lnTo>
                    <a:pt x="132874" y="144304"/>
                  </a:lnTo>
                  <a:lnTo>
                    <a:pt x="48101" y="77629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CC553E5-BB73-4E95-B896-5C27BF426CC5}"/>
                </a:ext>
              </a:extLst>
            </p:cNvPr>
            <p:cNvSpPr/>
            <p:nvPr/>
          </p:nvSpPr>
          <p:spPr>
            <a:xfrm>
              <a:off x="9804491" y="2617867"/>
              <a:ext cx="1190625" cy="561975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1E5950F-580E-4D97-B6B2-10BCC08F0906}"/>
                </a:ext>
              </a:extLst>
            </p:cNvPr>
            <p:cNvSpPr/>
            <p:nvPr/>
          </p:nvSpPr>
          <p:spPr>
            <a:xfrm>
              <a:off x="10374710" y="2194776"/>
              <a:ext cx="238125" cy="238125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52AF927-E8CB-4290-B51E-6504F397D0CF}"/>
                </a:ext>
              </a:extLst>
            </p:cNvPr>
            <p:cNvSpPr/>
            <p:nvPr/>
          </p:nvSpPr>
          <p:spPr>
            <a:xfrm>
              <a:off x="10444419" y="2915839"/>
              <a:ext cx="609600" cy="666750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rgbClr val="575A6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E2981E-9D68-427C-AF41-29DA257C23FA}"/>
                </a:ext>
              </a:extLst>
            </p:cNvPr>
            <p:cNvSpPr/>
            <p:nvPr/>
          </p:nvSpPr>
          <p:spPr>
            <a:xfrm>
              <a:off x="10100567" y="3350774"/>
              <a:ext cx="590550" cy="476250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C05AF3-35F5-49BB-BE19-A47AA35AF824}"/>
                </a:ext>
              </a:extLst>
            </p:cNvPr>
            <p:cNvSpPr/>
            <p:nvPr/>
          </p:nvSpPr>
          <p:spPr>
            <a:xfrm>
              <a:off x="10029129" y="3756539"/>
              <a:ext cx="742950" cy="133350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F54738C-2038-413A-B001-3E382EA45B5B}"/>
                </a:ext>
              </a:extLst>
            </p:cNvPr>
            <p:cNvSpPr/>
            <p:nvPr/>
          </p:nvSpPr>
          <p:spPr>
            <a:xfrm>
              <a:off x="10545384" y="34031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738D2B-DED7-49A2-A892-F72F0415DD4B}"/>
              </a:ext>
            </a:extLst>
          </p:cNvPr>
          <p:cNvGrpSpPr/>
          <p:nvPr/>
        </p:nvGrpSpPr>
        <p:grpSpPr>
          <a:xfrm>
            <a:off x="1081763" y="1990562"/>
            <a:ext cx="1410352" cy="1695780"/>
            <a:chOff x="1244925" y="2303614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06E86B78-4887-455C-BA7D-BDC1BF42A8C5}"/>
                </a:ext>
              </a:extLst>
            </p:cNvPr>
            <p:cNvSpPr/>
            <p:nvPr/>
          </p:nvSpPr>
          <p:spPr>
            <a:xfrm>
              <a:off x="1244925" y="2303614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718515-728D-43F0-BA30-90AF673E6E2D}"/>
                </a:ext>
              </a:extLst>
            </p:cNvPr>
            <p:cNvGrpSpPr/>
            <p:nvPr/>
          </p:nvGrpSpPr>
          <p:grpSpPr>
            <a:xfrm>
              <a:off x="1684786" y="2516290"/>
              <a:ext cx="702035" cy="687994"/>
              <a:chOff x="1684786" y="2516290"/>
              <a:chExt cx="702035" cy="687994"/>
            </a:xfrm>
          </p:grpSpPr>
          <p:sp>
            <p:nvSpPr>
              <p:cNvPr id="49" name="Graphic 4">
                <a:extLst>
                  <a:ext uri="{FF2B5EF4-FFF2-40B4-BE49-F238E27FC236}">
                    <a16:creationId xmlns:a16="http://schemas.microsoft.com/office/drawing/2014/main" id="{AB1349D8-63B3-43A1-B846-8525A5D7362A}"/>
                  </a:ext>
                </a:extLst>
              </p:cNvPr>
              <p:cNvSpPr/>
              <p:nvPr/>
            </p:nvSpPr>
            <p:spPr>
              <a:xfrm>
                <a:off x="1684786" y="2516290"/>
                <a:ext cx="702035" cy="687994"/>
              </a:xfrm>
              <a:custGeom>
                <a:avLst/>
                <a:gdLst>
                  <a:gd name="connsiteX0" fmla="*/ 462439 w 476250"/>
                  <a:gd name="connsiteY0" fmla="*/ 160496 h 466725"/>
                  <a:gd name="connsiteX1" fmla="*/ 469106 w 476250"/>
                  <a:gd name="connsiteY1" fmla="*/ 153829 h 466725"/>
                  <a:gd name="connsiteX2" fmla="*/ 469106 w 476250"/>
                  <a:gd name="connsiteY2" fmla="*/ 149066 h 466725"/>
                  <a:gd name="connsiteX3" fmla="*/ 462439 w 476250"/>
                  <a:gd name="connsiteY3" fmla="*/ 142399 h 466725"/>
                  <a:gd name="connsiteX4" fmla="*/ 415766 w 476250"/>
                  <a:gd name="connsiteY4" fmla="*/ 142399 h 466725"/>
                  <a:gd name="connsiteX5" fmla="*/ 415766 w 476250"/>
                  <a:gd name="connsiteY5" fmla="*/ 93821 h 466725"/>
                  <a:gd name="connsiteX6" fmla="*/ 391954 w 476250"/>
                  <a:gd name="connsiteY6" fmla="*/ 70009 h 466725"/>
                  <a:gd name="connsiteX7" fmla="*/ 333851 w 476250"/>
                  <a:gd name="connsiteY7" fmla="*/ 70009 h 466725"/>
                  <a:gd name="connsiteX8" fmla="*/ 333851 w 476250"/>
                  <a:gd name="connsiteY8" fmla="*/ 13811 h 466725"/>
                  <a:gd name="connsiteX9" fmla="*/ 327184 w 476250"/>
                  <a:gd name="connsiteY9" fmla="*/ 7144 h 466725"/>
                  <a:gd name="connsiteX10" fmla="*/ 322421 w 476250"/>
                  <a:gd name="connsiteY10" fmla="*/ 7144 h 466725"/>
                  <a:gd name="connsiteX11" fmla="*/ 315754 w 476250"/>
                  <a:gd name="connsiteY11" fmla="*/ 13811 h 466725"/>
                  <a:gd name="connsiteX12" fmla="*/ 315754 w 476250"/>
                  <a:gd name="connsiteY12" fmla="*/ 70009 h 466725"/>
                  <a:gd name="connsiteX13" fmla="*/ 290989 w 476250"/>
                  <a:gd name="connsiteY13" fmla="*/ 70009 h 466725"/>
                  <a:gd name="connsiteX14" fmla="*/ 290989 w 476250"/>
                  <a:gd name="connsiteY14" fmla="*/ 13811 h 466725"/>
                  <a:gd name="connsiteX15" fmla="*/ 283369 w 476250"/>
                  <a:gd name="connsiteY15" fmla="*/ 7144 h 466725"/>
                  <a:gd name="connsiteX16" fmla="*/ 278606 w 476250"/>
                  <a:gd name="connsiteY16" fmla="*/ 7144 h 466725"/>
                  <a:gd name="connsiteX17" fmla="*/ 271939 w 476250"/>
                  <a:gd name="connsiteY17" fmla="*/ 13811 h 466725"/>
                  <a:gd name="connsiteX18" fmla="*/ 271939 w 476250"/>
                  <a:gd name="connsiteY18" fmla="*/ 70009 h 466725"/>
                  <a:gd name="connsiteX19" fmla="*/ 247174 w 476250"/>
                  <a:gd name="connsiteY19" fmla="*/ 70009 h 466725"/>
                  <a:gd name="connsiteX20" fmla="*/ 247174 w 476250"/>
                  <a:gd name="connsiteY20" fmla="*/ 13811 h 466725"/>
                  <a:gd name="connsiteX21" fmla="*/ 240506 w 476250"/>
                  <a:gd name="connsiteY21" fmla="*/ 7144 h 466725"/>
                  <a:gd name="connsiteX22" fmla="*/ 235744 w 476250"/>
                  <a:gd name="connsiteY22" fmla="*/ 7144 h 466725"/>
                  <a:gd name="connsiteX23" fmla="*/ 229076 w 476250"/>
                  <a:gd name="connsiteY23" fmla="*/ 13811 h 466725"/>
                  <a:gd name="connsiteX24" fmla="*/ 229076 w 476250"/>
                  <a:gd name="connsiteY24" fmla="*/ 70009 h 466725"/>
                  <a:gd name="connsiteX25" fmla="*/ 204311 w 476250"/>
                  <a:gd name="connsiteY25" fmla="*/ 70009 h 466725"/>
                  <a:gd name="connsiteX26" fmla="*/ 204311 w 476250"/>
                  <a:gd name="connsiteY26" fmla="*/ 13811 h 466725"/>
                  <a:gd name="connsiteX27" fmla="*/ 197644 w 476250"/>
                  <a:gd name="connsiteY27" fmla="*/ 7144 h 466725"/>
                  <a:gd name="connsiteX28" fmla="*/ 192881 w 476250"/>
                  <a:gd name="connsiteY28" fmla="*/ 7144 h 466725"/>
                  <a:gd name="connsiteX29" fmla="*/ 186214 w 476250"/>
                  <a:gd name="connsiteY29" fmla="*/ 13811 h 466725"/>
                  <a:gd name="connsiteX30" fmla="*/ 186214 w 476250"/>
                  <a:gd name="connsiteY30" fmla="*/ 70009 h 466725"/>
                  <a:gd name="connsiteX31" fmla="*/ 161449 w 476250"/>
                  <a:gd name="connsiteY31" fmla="*/ 70009 h 466725"/>
                  <a:gd name="connsiteX32" fmla="*/ 161449 w 476250"/>
                  <a:gd name="connsiteY32" fmla="*/ 13811 h 466725"/>
                  <a:gd name="connsiteX33" fmla="*/ 154781 w 476250"/>
                  <a:gd name="connsiteY33" fmla="*/ 7144 h 466725"/>
                  <a:gd name="connsiteX34" fmla="*/ 150019 w 476250"/>
                  <a:gd name="connsiteY34" fmla="*/ 7144 h 466725"/>
                  <a:gd name="connsiteX35" fmla="*/ 143351 w 476250"/>
                  <a:gd name="connsiteY35" fmla="*/ 13811 h 466725"/>
                  <a:gd name="connsiteX36" fmla="*/ 143351 w 476250"/>
                  <a:gd name="connsiteY36" fmla="*/ 70009 h 466725"/>
                  <a:gd name="connsiteX37" fmla="*/ 88106 w 476250"/>
                  <a:gd name="connsiteY37" fmla="*/ 70009 h 466725"/>
                  <a:gd name="connsiteX38" fmla="*/ 64294 w 476250"/>
                  <a:gd name="connsiteY38" fmla="*/ 93821 h 466725"/>
                  <a:gd name="connsiteX39" fmla="*/ 64294 w 476250"/>
                  <a:gd name="connsiteY39" fmla="*/ 142399 h 466725"/>
                  <a:gd name="connsiteX40" fmla="*/ 13811 w 476250"/>
                  <a:gd name="connsiteY40" fmla="*/ 142399 h 466725"/>
                  <a:gd name="connsiteX41" fmla="*/ 7144 w 476250"/>
                  <a:gd name="connsiteY41" fmla="*/ 149066 h 466725"/>
                  <a:gd name="connsiteX42" fmla="*/ 7144 w 476250"/>
                  <a:gd name="connsiteY42" fmla="*/ 153829 h 466725"/>
                  <a:gd name="connsiteX43" fmla="*/ 13811 w 476250"/>
                  <a:gd name="connsiteY43" fmla="*/ 160496 h 466725"/>
                  <a:gd name="connsiteX44" fmla="*/ 64294 w 476250"/>
                  <a:gd name="connsiteY44" fmla="*/ 160496 h 466725"/>
                  <a:gd name="connsiteX45" fmla="*/ 64294 w 476250"/>
                  <a:gd name="connsiteY45" fmla="*/ 185261 h 466725"/>
                  <a:gd name="connsiteX46" fmla="*/ 13811 w 476250"/>
                  <a:gd name="connsiteY46" fmla="*/ 185261 h 466725"/>
                  <a:gd name="connsiteX47" fmla="*/ 7144 w 476250"/>
                  <a:gd name="connsiteY47" fmla="*/ 191929 h 466725"/>
                  <a:gd name="connsiteX48" fmla="*/ 7144 w 476250"/>
                  <a:gd name="connsiteY48" fmla="*/ 196691 h 466725"/>
                  <a:gd name="connsiteX49" fmla="*/ 13811 w 476250"/>
                  <a:gd name="connsiteY49" fmla="*/ 203359 h 466725"/>
                  <a:gd name="connsiteX50" fmla="*/ 64294 w 476250"/>
                  <a:gd name="connsiteY50" fmla="*/ 203359 h 466725"/>
                  <a:gd name="connsiteX51" fmla="*/ 64294 w 476250"/>
                  <a:gd name="connsiteY51" fmla="*/ 228124 h 466725"/>
                  <a:gd name="connsiteX52" fmla="*/ 13811 w 476250"/>
                  <a:gd name="connsiteY52" fmla="*/ 228124 h 466725"/>
                  <a:gd name="connsiteX53" fmla="*/ 7144 w 476250"/>
                  <a:gd name="connsiteY53" fmla="*/ 235744 h 466725"/>
                  <a:gd name="connsiteX54" fmla="*/ 7144 w 476250"/>
                  <a:gd name="connsiteY54" fmla="*/ 240506 h 466725"/>
                  <a:gd name="connsiteX55" fmla="*/ 13811 w 476250"/>
                  <a:gd name="connsiteY55" fmla="*/ 247174 h 466725"/>
                  <a:gd name="connsiteX56" fmla="*/ 64294 w 476250"/>
                  <a:gd name="connsiteY56" fmla="*/ 247174 h 466725"/>
                  <a:gd name="connsiteX57" fmla="*/ 64294 w 476250"/>
                  <a:gd name="connsiteY57" fmla="*/ 271939 h 466725"/>
                  <a:gd name="connsiteX58" fmla="*/ 13811 w 476250"/>
                  <a:gd name="connsiteY58" fmla="*/ 271939 h 466725"/>
                  <a:gd name="connsiteX59" fmla="*/ 7144 w 476250"/>
                  <a:gd name="connsiteY59" fmla="*/ 278606 h 466725"/>
                  <a:gd name="connsiteX60" fmla="*/ 7144 w 476250"/>
                  <a:gd name="connsiteY60" fmla="*/ 283369 h 466725"/>
                  <a:gd name="connsiteX61" fmla="*/ 13811 w 476250"/>
                  <a:gd name="connsiteY61" fmla="*/ 290036 h 466725"/>
                  <a:gd name="connsiteX62" fmla="*/ 64294 w 476250"/>
                  <a:gd name="connsiteY62" fmla="*/ 290036 h 466725"/>
                  <a:gd name="connsiteX63" fmla="*/ 64294 w 476250"/>
                  <a:gd name="connsiteY63" fmla="*/ 314801 h 466725"/>
                  <a:gd name="connsiteX64" fmla="*/ 13811 w 476250"/>
                  <a:gd name="connsiteY64" fmla="*/ 314801 h 466725"/>
                  <a:gd name="connsiteX65" fmla="*/ 7144 w 476250"/>
                  <a:gd name="connsiteY65" fmla="*/ 321469 h 466725"/>
                  <a:gd name="connsiteX66" fmla="*/ 7144 w 476250"/>
                  <a:gd name="connsiteY66" fmla="*/ 326231 h 466725"/>
                  <a:gd name="connsiteX67" fmla="*/ 13811 w 476250"/>
                  <a:gd name="connsiteY67" fmla="*/ 332899 h 466725"/>
                  <a:gd name="connsiteX68" fmla="*/ 64294 w 476250"/>
                  <a:gd name="connsiteY68" fmla="*/ 332899 h 466725"/>
                  <a:gd name="connsiteX69" fmla="*/ 64294 w 476250"/>
                  <a:gd name="connsiteY69" fmla="*/ 380524 h 466725"/>
                  <a:gd name="connsiteX70" fmla="*/ 88106 w 476250"/>
                  <a:gd name="connsiteY70" fmla="*/ 404336 h 466725"/>
                  <a:gd name="connsiteX71" fmla="*/ 142399 w 476250"/>
                  <a:gd name="connsiteY71" fmla="*/ 404336 h 466725"/>
                  <a:gd name="connsiteX72" fmla="*/ 142399 w 476250"/>
                  <a:gd name="connsiteY72" fmla="*/ 461486 h 466725"/>
                  <a:gd name="connsiteX73" fmla="*/ 149066 w 476250"/>
                  <a:gd name="connsiteY73" fmla="*/ 468154 h 466725"/>
                  <a:gd name="connsiteX74" fmla="*/ 153829 w 476250"/>
                  <a:gd name="connsiteY74" fmla="*/ 468154 h 466725"/>
                  <a:gd name="connsiteX75" fmla="*/ 160496 w 476250"/>
                  <a:gd name="connsiteY75" fmla="*/ 461486 h 466725"/>
                  <a:gd name="connsiteX76" fmla="*/ 160496 w 476250"/>
                  <a:gd name="connsiteY76" fmla="*/ 404336 h 466725"/>
                  <a:gd name="connsiteX77" fmla="*/ 185261 w 476250"/>
                  <a:gd name="connsiteY77" fmla="*/ 404336 h 466725"/>
                  <a:gd name="connsiteX78" fmla="*/ 185261 w 476250"/>
                  <a:gd name="connsiteY78" fmla="*/ 461486 h 466725"/>
                  <a:gd name="connsiteX79" fmla="*/ 191929 w 476250"/>
                  <a:gd name="connsiteY79" fmla="*/ 468154 h 466725"/>
                  <a:gd name="connsiteX80" fmla="*/ 196691 w 476250"/>
                  <a:gd name="connsiteY80" fmla="*/ 468154 h 466725"/>
                  <a:gd name="connsiteX81" fmla="*/ 203359 w 476250"/>
                  <a:gd name="connsiteY81" fmla="*/ 461486 h 466725"/>
                  <a:gd name="connsiteX82" fmla="*/ 203359 w 476250"/>
                  <a:gd name="connsiteY82" fmla="*/ 404336 h 466725"/>
                  <a:gd name="connsiteX83" fmla="*/ 228124 w 476250"/>
                  <a:gd name="connsiteY83" fmla="*/ 404336 h 466725"/>
                  <a:gd name="connsiteX84" fmla="*/ 228124 w 476250"/>
                  <a:gd name="connsiteY84" fmla="*/ 461486 h 466725"/>
                  <a:gd name="connsiteX85" fmla="*/ 234791 w 476250"/>
                  <a:gd name="connsiteY85" fmla="*/ 468154 h 466725"/>
                  <a:gd name="connsiteX86" fmla="*/ 239554 w 476250"/>
                  <a:gd name="connsiteY86" fmla="*/ 468154 h 466725"/>
                  <a:gd name="connsiteX87" fmla="*/ 246221 w 476250"/>
                  <a:gd name="connsiteY87" fmla="*/ 461486 h 466725"/>
                  <a:gd name="connsiteX88" fmla="*/ 246221 w 476250"/>
                  <a:gd name="connsiteY88" fmla="*/ 404336 h 466725"/>
                  <a:gd name="connsiteX89" fmla="*/ 270986 w 476250"/>
                  <a:gd name="connsiteY89" fmla="*/ 404336 h 466725"/>
                  <a:gd name="connsiteX90" fmla="*/ 270986 w 476250"/>
                  <a:gd name="connsiteY90" fmla="*/ 461486 h 466725"/>
                  <a:gd name="connsiteX91" fmla="*/ 277654 w 476250"/>
                  <a:gd name="connsiteY91" fmla="*/ 468154 h 466725"/>
                  <a:gd name="connsiteX92" fmla="*/ 283369 w 476250"/>
                  <a:gd name="connsiteY92" fmla="*/ 468154 h 466725"/>
                  <a:gd name="connsiteX93" fmla="*/ 290036 w 476250"/>
                  <a:gd name="connsiteY93" fmla="*/ 461486 h 466725"/>
                  <a:gd name="connsiteX94" fmla="*/ 290036 w 476250"/>
                  <a:gd name="connsiteY94" fmla="*/ 404336 h 466725"/>
                  <a:gd name="connsiteX95" fmla="*/ 314801 w 476250"/>
                  <a:gd name="connsiteY95" fmla="*/ 404336 h 466725"/>
                  <a:gd name="connsiteX96" fmla="*/ 314801 w 476250"/>
                  <a:gd name="connsiteY96" fmla="*/ 461486 h 466725"/>
                  <a:gd name="connsiteX97" fmla="*/ 321469 w 476250"/>
                  <a:gd name="connsiteY97" fmla="*/ 468154 h 466725"/>
                  <a:gd name="connsiteX98" fmla="*/ 326231 w 476250"/>
                  <a:gd name="connsiteY98" fmla="*/ 468154 h 466725"/>
                  <a:gd name="connsiteX99" fmla="*/ 332899 w 476250"/>
                  <a:gd name="connsiteY99" fmla="*/ 461486 h 466725"/>
                  <a:gd name="connsiteX100" fmla="*/ 332899 w 476250"/>
                  <a:gd name="connsiteY100" fmla="*/ 404336 h 466725"/>
                  <a:gd name="connsiteX101" fmla="*/ 391001 w 476250"/>
                  <a:gd name="connsiteY101" fmla="*/ 404336 h 466725"/>
                  <a:gd name="connsiteX102" fmla="*/ 414814 w 476250"/>
                  <a:gd name="connsiteY102" fmla="*/ 380524 h 466725"/>
                  <a:gd name="connsiteX103" fmla="*/ 414814 w 476250"/>
                  <a:gd name="connsiteY103" fmla="*/ 332899 h 466725"/>
                  <a:gd name="connsiteX104" fmla="*/ 461486 w 476250"/>
                  <a:gd name="connsiteY104" fmla="*/ 332899 h 466725"/>
                  <a:gd name="connsiteX105" fmla="*/ 468154 w 476250"/>
                  <a:gd name="connsiteY105" fmla="*/ 326231 h 466725"/>
                  <a:gd name="connsiteX106" fmla="*/ 468154 w 476250"/>
                  <a:gd name="connsiteY106" fmla="*/ 321469 h 466725"/>
                  <a:gd name="connsiteX107" fmla="*/ 461486 w 476250"/>
                  <a:gd name="connsiteY107" fmla="*/ 314801 h 466725"/>
                  <a:gd name="connsiteX108" fmla="*/ 414814 w 476250"/>
                  <a:gd name="connsiteY108" fmla="*/ 314801 h 466725"/>
                  <a:gd name="connsiteX109" fmla="*/ 414814 w 476250"/>
                  <a:gd name="connsiteY109" fmla="*/ 290036 h 466725"/>
                  <a:gd name="connsiteX110" fmla="*/ 461486 w 476250"/>
                  <a:gd name="connsiteY110" fmla="*/ 290036 h 466725"/>
                  <a:gd name="connsiteX111" fmla="*/ 468154 w 476250"/>
                  <a:gd name="connsiteY111" fmla="*/ 283369 h 466725"/>
                  <a:gd name="connsiteX112" fmla="*/ 468154 w 476250"/>
                  <a:gd name="connsiteY112" fmla="*/ 278606 h 466725"/>
                  <a:gd name="connsiteX113" fmla="*/ 461486 w 476250"/>
                  <a:gd name="connsiteY113" fmla="*/ 271939 h 466725"/>
                  <a:gd name="connsiteX114" fmla="*/ 414814 w 476250"/>
                  <a:gd name="connsiteY114" fmla="*/ 271939 h 466725"/>
                  <a:gd name="connsiteX115" fmla="*/ 414814 w 476250"/>
                  <a:gd name="connsiteY115" fmla="*/ 247174 h 466725"/>
                  <a:gd name="connsiteX116" fmla="*/ 461486 w 476250"/>
                  <a:gd name="connsiteY116" fmla="*/ 247174 h 466725"/>
                  <a:gd name="connsiteX117" fmla="*/ 468154 w 476250"/>
                  <a:gd name="connsiteY117" fmla="*/ 240506 h 466725"/>
                  <a:gd name="connsiteX118" fmla="*/ 468154 w 476250"/>
                  <a:gd name="connsiteY118" fmla="*/ 235744 h 466725"/>
                  <a:gd name="connsiteX119" fmla="*/ 461486 w 476250"/>
                  <a:gd name="connsiteY119" fmla="*/ 229076 h 466725"/>
                  <a:gd name="connsiteX120" fmla="*/ 414814 w 476250"/>
                  <a:gd name="connsiteY120" fmla="*/ 229076 h 466725"/>
                  <a:gd name="connsiteX121" fmla="*/ 414814 w 476250"/>
                  <a:gd name="connsiteY121" fmla="*/ 204311 h 466725"/>
                  <a:gd name="connsiteX122" fmla="*/ 461486 w 476250"/>
                  <a:gd name="connsiteY122" fmla="*/ 204311 h 466725"/>
                  <a:gd name="connsiteX123" fmla="*/ 468154 w 476250"/>
                  <a:gd name="connsiteY123" fmla="*/ 197644 h 466725"/>
                  <a:gd name="connsiteX124" fmla="*/ 468154 w 476250"/>
                  <a:gd name="connsiteY124" fmla="*/ 192881 h 466725"/>
                  <a:gd name="connsiteX125" fmla="*/ 461486 w 476250"/>
                  <a:gd name="connsiteY125" fmla="*/ 186214 h 466725"/>
                  <a:gd name="connsiteX126" fmla="*/ 414814 w 476250"/>
                  <a:gd name="connsiteY126" fmla="*/ 186214 h 466725"/>
                  <a:gd name="connsiteX127" fmla="*/ 414814 w 476250"/>
                  <a:gd name="connsiteY127" fmla="*/ 161449 h 466725"/>
                  <a:gd name="connsiteX128" fmla="*/ 462439 w 476250"/>
                  <a:gd name="connsiteY128" fmla="*/ 161449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476250" h="466725">
                    <a:moveTo>
                      <a:pt x="462439" y="160496"/>
                    </a:moveTo>
                    <a:cubicBezTo>
                      <a:pt x="466249" y="160496"/>
                      <a:pt x="469106" y="157639"/>
                      <a:pt x="469106" y="153829"/>
                    </a:cubicBezTo>
                    <a:lnTo>
                      <a:pt x="469106" y="149066"/>
                    </a:lnTo>
                    <a:cubicBezTo>
                      <a:pt x="469106" y="145256"/>
                      <a:pt x="466249" y="142399"/>
                      <a:pt x="462439" y="142399"/>
                    </a:cubicBezTo>
                    <a:lnTo>
                      <a:pt x="415766" y="142399"/>
                    </a:lnTo>
                    <a:lnTo>
                      <a:pt x="415766" y="93821"/>
                    </a:lnTo>
                    <a:cubicBezTo>
                      <a:pt x="415766" y="80486"/>
                      <a:pt x="405289" y="70009"/>
                      <a:pt x="391954" y="70009"/>
                    </a:cubicBezTo>
                    <a:lnTo>
                      <a:pt x="333851" y="70009"/>
                    </a:lnTo>
                    <a:lnTo>
                      <a:pt x="333851" y="13811"/>
                    </a:lnTo>
                    <a:cubicBezTo>
                      <a:pt x="333851" y="10001"/>
                      <a:pt x="330994" y="7144"/>
                      <a:pt x="327184" y="7144"/>
                    </a:cubicBezTo>
                    <a:lnTo>
                      <a:pt x="322421" y="7144"/>
                    </a:lnTo>
                    <a:cubicBezTo>
                      <a:pt x="318611" y="7144"/>
                      <a:pt x="315754" y="10001"/>
                      <a:pt x="315754" y="13811"/>
                    </a:cubicBezTo>
                    <a:lnTo>
                      <a:pt x="315754" y="70009"/>
                    </a:lnTo>
                    <a:lnTo>
                      <a:pt x="290989" y="70009"/>
                    </a:lnTo>
                    <a:lnTo>
                      <a:pt x="290989" y="13811"/>
                    </a:lnTo>
                    <a:cubicBezTo>
                      <a:pt x="290989" y="10001"/>
                      <a:pt x="287179" y="7144"/>
                      <a:pt x="283369" y="7144"/>
                    </a:cubicBezTo>
                    <a:lnTo>
                      <a:pt x="278606" y="7144"/>
                    </a:lnTo>
                    <a:cubicBezTo>
                      <a:pt x="274796" y="7144"/>
                      <a:pt x="271939" y="10001"/>
                      <a:pt x="271939" y="13811"/>
                    </a:cubicBezTo>
                    <a:lnTo>
                      <a:pt x="271939" y="70009"/>
                    </a:lnTo>
                    <a:lnTo>
                      <a:pt x="247174" y="70009"/>
                    </a:lnTo>
                    <a:lnTo>
                      <a:pt x="247174" y="13811"/>
                    </a:lnTo>
                    <a:cubicBezTo>
                      <a:pt x="247174" y="10001"/>
                      <a:pt x="244316" y="7144"/>
                      <a:pt x="240506" y="7144"/>
                    </a:cubicBezTo>
                    <a:lnTo>
                      <a:pt x="235744" y="7144"/>
                    </a:lnTo>
                    <a:cubicBezTo>
                      <a:pt x="231934" y="7144"/>
                      <a:pt x="229076" y="10001"/>
                      <a:pt x="229076" y="13811"/>
                    </a:cubicBezTo>
                    <a:lnTo>
                      <a:pt x="229076" y="70009"/>
                    </a:lnTo>
                    <a:lnTo>
                      <a:pt x="204311" y="70009"/>
                    </a:lnTo>
                    <a:lnTo>
                      <a:pt x="204311" y="13811"/>
                    </a:lnTo>
                    <a:cubicBezTo>
                      <a:pt x="204311" y="10001"/>
                      <a:pt x="201454" y="7144"/>
                      <a:pt x="197644" y="7144"/>
                    </a:cubicBezTo>
                    <a:lnTo>
                      <a:pt x="192881" y="7144"/>
                    </a:lnTo>
                    <a:cubicBezTo>
                      <a:pt x="189071" y="7144"/>
                      <a:pt x="186214" y="10001"/>
                      <a:pt x="186214" y="13811"/>
                    </a:cubicBezTo>
                    <a:lnTo>
                      <a:pt x="186214" y="70009"/>
                    </a:lnTo>
                    <a:lnTo>
                      <a:pt x="161449" y="70009"/>
                    </a:lnTo>
                    <a:lnTo>
                      <a:pt x="161449" y="13811"/>
                    </a:lnTo>
                    <a:cubicBezTo>
                      <a:pt x="161449" y="10001"/>
                      <a:pt x="158591" y="7144"/>
                      <a:pt x="154781" y="7144"/>
                    </a:cubicBezTo>
                    <a:lnTo>
                      <a:pt x="150019" y="7144"/>
                    </a:lnTo>
                    <a:cubicBezTo>
                      <a:pt x="146209" y="7144"/>
                      <a:pt x="143351" y="10001"/>
                      <a:pt x="143351" y="13811"/>
                    </a:cubicBezTo>
                    <a:lnTo>
                      <a:pt x="143351" y="70009"/>
                    </a:lnTo>
                    <a:lnTo>
                      <a:pt x="88106" y="70009"/>
                    </a:lnTo>
                    <a:cubicBezTo>
                      <a:pt x="74771" y="70009"/>
                      <a:pt x="64294" y="81439"/>
                      <a:pt x="64294" y="93821"/>
                    </a:cubicBezTo>
                    <a:lnTo>
                      <a:pt x="64294" y="142399"/>
                    </a:lnTo>
                    <a:lnTo>
                      <a:pt x="13811" y="142399"/>
                    </a:lnTo>
                    <a:cubicBezTo>
                      <a:pt x="10001" y="142399"/>
                      <a:pt x="7144" y="145256"/>
                      <a:pt x="7144" y="149066"/>
                    </a:cubicBezTo>
                    <a:lnTo>
                      <a:pt x="7144" y="153829"/>
                    </a:lnTo>
                    <a:cubicBezTo>
                      <a:pt x="7144" y="157639"/>
                      <a:pt x="10001" y="160496"/>
                      <a:pt x="13811" y="160496"/>
                    </a:cubicBezTo>
                    <a:lnTo>
                      <a:pt x="64294" y="160496"/>
                    </a:lnTo>
                    <a:lnTo>
                      <a:pt x="64294" y="185261"/>
                    </a:lnTo>
                    <a:lnTo>
                      <a:pt x="13811" y="185261"/>
                    </a:lnTo>
                    <a:cubicBezTo>
                      <a:pt x="10001" y="185261"/>
                      <a:pt x="7144" y="188119"/>
                      <a:pt x="7144" y="191929"/>
                    </a:cubicBezTo>
                    <a:lnTo>
                      <a:pt x="7144" y="196691"/>
                    </a:lnTo>
                    <a:cubicBezTo>
                      <a:pt x="7144" y="200501"/>
                      <a:pt x="10001" y="203359"/>
                      <a:pt x="13811" y="203359"/>
                    </a:cubicBezTo>
                    <a:lnTo>
                      <a:pt x="64294" y="203359"/>
                    </a:lnTo>
                    <a:lnTo>
                      <a:pt x="64294" y="228124"/>
                    </a:lnTo>
                    <a:lnTo>
                      <a:pt x="13811" y="228124"/>
                    </a:lnTo>
                    <a:cubicBezTo>
                      <a:pt x="10001" y="229076"/>
                      <a:pt x="7144" y="231934"/>
                      <a:pt x="7144" y="235744"/>
                    </a:cubicBezTo>
                    <a:lnTo>
                      <a:pt x="7144" y="240506"/>
                    </a:lnTo>
                    <a:cubicBezTo>
                      <a:pt x="7144" y="244316"/>
                      <a:pt x="10001" y="247174"/>
                      <a:pt x="13811" y="247174"/>
                    </a:cubicBezTo>
                    <a:lnTo>
                      <a:pt x="64294" y="247174"/>
                    </a:lnTo>
                    <a:lnTo>
                      <a:pt x="64294" y="271939"/>
                    </a:lnTo>
                    <a:lnTo>
                      <a:pt x="13811" y="271939"/>
                    </a:lnTo>
                    <a:cubicBezTo>
                      <a:pt x="10001" y="271939"/>
                      <a:pt x="7144" y="274796"/>
                      <a:pt x="7144" y="278606"/>
                    </a:cubicBezTo>
                    <a:lnTo>
                      <a:pt x="7144" y="283369"/>
                    </a:lnTo>
                    <a:cubicBezTo>
                      <a:pt x="7144" y="287179"/>
                      <a:pt x="10001" y="290036"/>
                      <a:pt x="13811" y="290036"/>
                    </a:cubicBezTo>
                    <a:lnTo>
                      <a:pt x="64294" y="290036"/>
                    </a:lnTo>
                    <a:lnTo>
                      <a:pt x="64294" y="314801"/>
                    </a:lnTo>
                    <a:lnTo>
                      <a:pt x="13811" y="314801"/>
                    </a:lnTo>
                    <a:cubicBezTo>
                      <a:pt x="10001" y="314801"/>
                      <a:pt x="7144" y="317659"/>
                      <a:pt x="7144" y="321469"/>
                    </a:cubicBezTo>
                    <a:lnTo>
                      <a:pt x="7144" y="326231"/>
                    </a:lnTo>
                    <a:cubicBezTo>
                      <a:pt x="7144" y="330041"/>
                      <a:pt x="10001" y="332899"/>
                      <a:pt x="13811" y="332899"/>
                    </a:cubicBezTo>
                    <a:lnTo>
                      <a:pt x="64294" y="332899"/>
                    </a:lnTo>
                    <a:lnTo>
                      <a:pt x="64294" y="380524"/>
                    </a:lnTo>
                    <a:cubicBezTo>
                      <a:pt x="64294" y="393859"/>
                      <a:pt x="74771" y="404336"/>
                      <a:pt x="88106" y="404336"/>
                    </a:cubicBezTo>
                    <a:lnTo>
                      <a:pt x="142399" y="404336"/>
                    </a:lnTo>
                    <a:lnTo>
                      <a:pt x="142399" y="461486"/>
                    </a:lnTo>
                    <a:cubicBezTo>
                      <a:pt x="142399" y="465296"/>
                      <a:pt x="145256" y="468154"/>
                      <a:pt x="149066" y="468154"/>
                    </a:cubicBezTo>
                    <a:lnTo>
                      <a:pt x="153829" y="468154"/>
                    </a:lnTo>
                    <a:cubicBezTo>
                      <a:pt x="157639" y="468154"/>
                      <a:pt x="160496" y="465296"/>
                      <a:pt x="160496" y="461486"/>
                    </a:cubicBezTo>
                    <a:lnTo>
                      <a:pt x="160496" y="404336"/>
                    </a:lnTo>
                    <a:lnTo>
                      <a:pt x="185261" y="404336"/>
                    </a:lnTo>
                    <a:lnTo>
                      <a:pt x="185261" y="461486"/>
                    </a:lnTo>
                    <a:cubicBezTo>
                      <a:pt x="185261" y="465296"/>
                      <a:pt x="188119" y="468154"/>
                      <a:pt x="191929" y="468154"/>
                    </a:cubicBezTo>
                    <a:lnTo>
                      <a:pt x="196691" y="468154"/>
                    </a:lnTo>
                    <a:cubicBezTo>
                      <a:pt x="200501" y="468154"/>
                      <a:pt x="203359" y="465296"/>
                      <a:pt x="203359" y="461486"/>
                    </a:cubicBezTo>
                    <a:lnTo>
                      <a:pt x="203359" y="404336"/>
                    </a:lnTo>
                    <a:lnTo>
                      <a:pt x="228124" y="404336"/>
                    </a:lnTo>
                    <a:lnTo>
                      <a:pt x="228124" y="461486"/>
                    </a:lnTo>
                    <a:cubicBezTo>
                      <a:pt x="228124" y="465296"/>
                      <a:pt x="230981" y="468154"/>
                      <a:pt x="234791" y="468154"/>
                    </a:cubicBezTo>
                    <a:lnTo>
                      <a:pt x="239554" y="468154"/>
                    </a:lnTo>
                    <a:cubicBezTo>
                      <a:pt x="243364" y="468154"/>
                      <a:pt x="246221" y="465296"/>
                      <a:pt x="246221" y="461486"/>
                    </a:cubicBezTo>
                    <a:lnTo>
                      <a:pt x="246221" y="404336"/>
                    </a:lnTo>
                    <a:lnTo>
                      <a:pt x="270986" y="404336"/>
                    </a:lnTo>
                    <a:lnTo>
                      <a:pt x="270986" y="461486"/>
                    </a:lnTo>
                    <a:cubicBezTo>
                      <a:pt x="270986" y="465296"/>
                      <a:pt x="273844" y="468154"/>
                      <a:pt x="277654" y="468154"/>
                    </a:cubicBezTo>
                    <a:lnTo>
                      <a:pt x="283369" y="468154"/>
                    </a:lnTo>
                    <a:cubicBezTo>
                      <a:pt x="287179" y="468154"/>
                      <a:pt x="290036" y="465296"/>
                      <a:pt x="290036" y="461486"/>
                    </a:cubicBezTo>
                    <a:lnTo>
                      <a:pt x="290036" y="404336"/>
                    </a:lnTo>
                    <a:lnTo>
                      <a:pt x="314801" y="404336"/>
                    </a:lnTo>
                    <a:lnTo>
                      <a:pt x="314801" y="461486"/>
                    </a:lnTo>
                    <a:cubicBezTo>
                      <a:pt x="314801" y="465296"/>
                      <a:pt x="317659" y="468154"/>
                      <a:pt x="321469" y="468154"/>
                    </a:cubicBezTo>
                    <a:lnTo>
                      <a:pt x="326231" y="468154"/>
                    </a:lnTo>
                    <a:cubicBezTo>
                      <a:pt x="330041" y="468154"/>
                      <a:pt x="332899" y="465296"/>
                      <a:pt x="332899" y="461486"/>
                    </a:cubicBezTo>
                    <a:lnTo>
                      <a:pt x="332899" y="404336"/>
                    </a:lnTo>
                    <a:lnTo>
                      <a:pt x="391001" y="404336"/>
                    </a:lnTo>
                    <a:cubicBezTo>
                      <a:pt x="404336" y="404336"/>
                      <a:pt x="414814" y="393859"/>
                      <a:pt x="414814" y="380524"/>
                    </a:cubicBezTo>
                    <a:lnTo>
                      <a:pt x="414814" y="332899"/>
                    </a:lnTo>
                    <a:lnTo>
                      <a:pt x="461486" y="332899"/>
                    </a:lnTo>
                    <a:cubicBezTo>
                      <a:pt x="465296" y="332899"/>
                      <a:pt x="468154" y="330041"/>
                      <a:pt x="468154" y="326231"/>
                    </a:cubicBezTo>
                    <a:lnTo>
                      <a:pt x="468154" y="321469"/>
                    </a:lnTo>
                    <a:cubicBezTo>
                      <a:pt x="468154" y="317659"/>
                      <a:pt x="465296" y="314801"/>
                      <a:pt x="461486" y="314801"/>
                    </a:cubicBezTo>
                    <a:lnTo>
                      <a:pt x="414814" y="314801"/>
                    </a:lnTo>
                    <a:lnTo>
                      <a:pt x="414814" y="290036"/>
                    </a:lnTo>
                    <a:lnTo>
                      <a:pt x="461486" y="290036"/>
                    </a:lnTo>
                    <a:cubicBezTo>
                      <a:pt x="465296" y="290036"/>
                      <a:pt x="468154" y="287179"/>
                      <a:pt x="468154" y="283369"/>
                    </a:cubicBezTo>
                    <a:lnTo>
                      <a:pt x="468154" y="278606"/>
                    </a:lnTo>
                    <a:cubicBezTo>
                      <a:pt x="468154" y="274796"/>
                      <a:pt x="465296" y="271939"/>
                      <a:pt x="461486" y="271939"/>
                    </a:cubicBezTo>
                    <a:lnTo>
                      <a:pt x="414814" y="271939"/>
                    </a:lnTo>
                    <a:lnTo>
                      <a:pt x="414814" y="247174"/>
                    </a:lnTo>
                    <a:lnTo>
                      <a:pt x="461486" y="247174"/>
                    </a:lnTo>
                    <a:cubicBezTo>
                      <a:pt x="465296" y="247174"/>
                      <a:pt x="468154" y="244316"/>
                      <a:pt x="468154" y="240506"/>
                    </a:cubicBezTo>
                    <a:lnTo>
                      <a:pt x="468154" y="235744"/>
                    </a:lnTo>
                    <a:cubicBezTo>
                      <a:pt x="468154" y="231934"/>
                      <a:pt x="465296" y="229076"/>
                      <a:pt x="461486" y="229076"/>
                    </a:cubicBezTo>
                    <a:lnTo>
                      <a:pt x="414814" y="229076"/>
                    </a:lnTo>
                    <a:lnTo>
                      <a:pt x="414814" y="204311"/>
                    </a:lnTo>
                    <a:lnTo>
                      <a:pt x="461486" y="204311"/>
                    </a:lnTo>
                    <a:cubicBezTo>
                      <a:pt x="465296" y="204311"/>
                      <a:pt x="468154" y="201454"/>
                      <a:pt x="468154" y="197644"/>
                    </a:cubicBezTo>
                    <a:lnTo>
                      <a:pt x="468154" y="192881"/>
                    </a:lnTo>
                    <a:cubicBezTo>
                      <a:pt x="468154" y="189071"/>
                      <a:pt x="465296" y="186214"/>
                      <a:pt x="461486" y="186214"/>
                    </a:cubicBezTo>
                    <a:lnTo>
                      <a:pt x="414814" y="186214"/>
                    </a:lnTo>
                    <a:lnTo>
                      <a:pt x="414814" y="161449"/>
                    </a:lnTo>
                    <a:lnTo>
                      <a:pt x="462439" y="161449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AA6B50-38D6-4E34-B60E-B0D527CDC65C}"/>
                  </a:ext>
                </a:extLst>
              </p:cNvPr>
              <p:cNvSpPr/>
              <p:nvPr/>
            </p:nvSpPr>
            <p:spPr>
              <a:xfrm>
                <a:off x="1855157" y="2765044"/>
                <a:ext cx="330249" cy="218182"/>
              </a:xfrm>
              <a:custGeom>
                <a:avLst/>
                <a:gdLst/>
                <a:ahLst/>
                <a:cxnLst/>
                <a:rect l="l" t="t" r="r" b="b"/>
                <a:pathLst>
                  <a:path w="330249" h="218182">
                    <a:moveTo>
                      <a:pt x="117946" y="56554"/>
                    </a:moveTo>
                    <a:lnTo>
                      <a:pt x="94115" y="134987"/>
                    </a:lnTo>
                    <a:lnTo>
                      <a:pt x="142028" y="134987"/>
                    </a:lnTo>
                    <a:close/>
                    <a:moveTo>
                      <a:pt x="262681" y="0"/>
                    </a:moveTo>
                    <a:lnTo>
                      <a:pt x="330249" y="0"/>
                    </a:lnTo>
                    <a:lnTo>
                      <a:pt x="330249" y="218182"/>
                    </a:lnTo>
                    <a:lnTo>
                      <a:pt x="262681" y="218182"/>
                    </a:lnTo>
                    <a:close/>
                    <a:moveTo>
                      <a:pt x="82004" y="0"/>
                    </a:moveTo>
                    <a:lnTo>
                      <a:pt x="155544" y="0"/>
                    </a:lnTo>
                    <a:lnTo>
                      <a:pt x="237529" y="218182"/>
                    </a:lnTo>
                    <a:lnTo>
                      <a:pt x="166929" y="218182"/>
                    </a:lnTo>
                    <a:lnTo>
                      <a:pt x="156013" y="182165"/>
                    </a:lnTo>
                    <a:lnTo>
                      <a:pt x="79472" y="182165"/>
                    </a:lnTo>
                    <a:lnTo>
                      <a:pt x="68837" y="218182"/>
                    </a:lnTo>
                    <a:lnTo>
                      <a:pt x="0" y="21818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98279DF-061B-4DB3-B28D-CF6298A58110}"/>
              </a:ext>
            </a:extLst>
          </p:cNvPr>
          <p:cNvGrpSpPr/>
          <p:nvPr/>
        </p:nvGrpSpPr>
        <p:grpSpPr>
          <a:xfrm>
            <a:off x="2643751" y="1990562"/>
            <a:ext cx="4269883" cy="1695780"/>
            <a:chOff x="2644805" y="4695020"/>
            <a:chExt cx="4269883" cy="169578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38B08AB-2666-4C93-B126-1DE4E8027F98}"/>
                </a:ext>
              </a:extLst>
            </p:cNvPr>
            <p:cNvSpPr/>
            <p:nvPr/>
          </p:nvSpPr>
          <p:spPr>
            <a:xfrm>
              <a:off x="2644805" y="4998996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875148-6624-42FE-9EAE-144E07D64C70}"/>
                </a:ext>
              </a:extLst>
            </p:cNvPr>
            <p:cNvSpPr/>
            <p:nvPr/>
          </p:nvSpPr>
          <p:spPr>
            <a:xfrm flipH="1" flipV="1">
              <a:off x="5026139" y="4804508"/>
              <a:ext cx="1888549" cy="775335"/>
            </a:xfrm>
            <a:custGeom>
              <a:avLst/>
              <a:gdLst>
                <a:gd name="connsiteX0" fmla="*/ 858917 w 1888549"/>
                <a:gd name="connsiteY0" fmla="*/ 185738 h 775335"/>
                <a:gd name="connsiteX1" fmla="*/ 874990 w 1888549"/>
                <a:gd name="connsiteY1" fmla="*/ 192525 h 775335"/>
                <a:gd name="connsiteX2" fmla="*/ 876147 w 1888549"/>
                <a:gd name="connsiteY2" fmla="*/ 195263 h 775335"/>
                <a:gd name="connsiteX3" fmla="*/ 1272302 w 1888549"/>
                <a:gd name="connsiteY3" fmla="*/ 195263 h 775335"/>
                <a:gd name="connsiteX4" fmla="*/ 1449467 w 1888549"/>
                <a:gd name="connsiteY4" fmla="*/ 372428 h 775335"/>
                <a:gd name="connsiteX5" fmla="*/ 1529477 w 1888549"/>
                <a:gd name="connsiteY5" fmla="*/ 372428 h 775335"/>
                <a:gd name="connsiteX6" fmla="*/ 1598058 w 1888549"/>
                <a:gd name="connsiteY6" fmla="*/ 265748 h 775335"/>
                <a:gd name="connsiteX7" fmla="*/ 1790447 w 1888549"/>
                <a:gd name="connsiteY7" fmla="*/ 265748 h 775335"/>
                <a:gd name="connsiteX8" fmla="*/ 1793319 w 1888549"/>
                <a:gd name="connsiteY8" fmla="*/ 262890 h 775335"/>
                <a:gd name="connsiteX9" fmla="*/ 1796177 w 1888549"/>
                <a:gd name="connsiteY9" fmla="*/ 265748 h 775335"/>
                <a:gd name="connsiteX10" fmla="*/ 1888549 w 1888549"/>
                <a:gd name="connsiteY10" fmla="*/ 265748 h 775335"/>
                <a:gd name="connsiteX11" fmla="*/ 1888549 w 1888549"/>
                <a:gd name="connsiteY11" fmla="*/ 291465 h 775335"/>
                <a:gd name="connsiteX12" fmla="*/ 1800989 w 1888549"/>
                <a:gd name="connsiteY12" fmla="*/ 291465 h 775335"/>
                <a:gd name="connsiteX13" fmla="*/ 1614249 w 1888549"/>
                <a:gd name="connsiteY13" fmla="*/ 479107 h 775335"/>
                <a:gd name="connsiteX14" fmla="*/ 1321832 w 1888549"/>
                <a:gd name="connsiteY14" fmla="*/ 479107 h 775335"/>
                <a:gd name="connsiteX15" fmla="*/ 1088382 w 1888549"/>
                <a:gd name="connsiteY15" fmla="*/ 747795 h 775335"/>
                <a:gd name="connsiteX16" fmla="*/ 1090137 w 1888549"/>
                <a:gd name="connsiteY16" fmla="*/ 752118 h 775335"/>
                <a:gd name="connsiteX17" fmla="*/ 1083707 w 1888549"/>
                <a:gd name="connsiteY17" fmla="*/ 768667 h 775335"/>
                <a:gd name="connsiteX18" fmla="*/ 1067515 w 1888549"/>
                <a:gd name="connsiteY18" fmla="*/ 775335 h 775335"/>
                <a:gd name="connsiteX19" fmla="*/ 1051323 w 1888549"/>
                <a:gd name="connsiteY19" fmla="*/ 768667 h 775335"/>
                <a:gd name="connsiteX20" fmla="*/ 1044655 w 1888549"/>
                <a:gd name="connsiteY20" fmla="*/ 752475 h 775335"/>
                <a:gd name="connsiteX21" fmla="*/ 1051323 w 1888549"/>
                <a:gd name="connsiteY21" fmla="*/ 736282 h 775335"/>
                <a:gd name="connsiteX22" fmla="*/ 1067515 w 1888549"/>
                <a:gd name="connsiteY22" fmla="*/ 729615 h 775335"/>
                <a:gd name="connsiteX23" fmla="*/ 1069567 w 1888549"/>
                <a:gd name="connsiteY23" fmla="*/ 730460 h 775335"/>
                <a:gd name="connsiteX24" fmla="*/ 1310402 w 1888549"/>
                <a:gd name="connsiteY24" fmla="*/ 452437 h 775335"/>
                <a:gd name="connsiteX25" fmla="*/ 1602819 w 1888549"/>
                <a:gd name="connsiteY25" fmla="*/ 452437 h 775335"/>
                <a:gd name="connsiteX26" fmla="*/ 1764600 w 1888549"/>
                <a:gd name="connsiteY26" fmla="*/ 291465 h 775335"/>
                <a:gd name="connsiteX27" fmla="*/ 1611392 w 1888549"/>
                <a:gd name="connsiteY27" fmla="*/ 291465 h 775335"/>
                <a:gd name="connsiteX28" fmla="*/ 1542813 w 1888549"/>
                <a:gd name="connsiteY28" fmla="*/ 398145 h 775335"/>
                <a:gd name="connsiteX29" fmla="*/ 1442800 w 1888549"/>
                <a:gd name="connsiteY29" fmla="*/ 398145 h 775335"/>
                <a:gd name="connsiteX30" fmla="*/ 1440895 w 1888549"/>
                <a:gd name="connsiteY30" fmla="*/ 400050 h 775335"/>
                <a:gd name="connsiteX31" fmla="*/ 1438990 w 1888549"/>
                <a:gd name="connsiteY31" fmla="*/ 398145 h 775335"/>
                <a:gd name="connsiteX32" fmla="*/ 1159908 w 1888549"/>
                <a:gd name="connsiteY32" fmla="*/ 398145 h 775335"/>
                <a:gd name="connsiteX33" fmla="*/ 1135200 w 1888549"/>
                <a:gd name="connsiteY33" fmla="*/ 368334 h 775335"/>
                <a:gd name="connsiteX34" fmla="*/ 1064657 w 1888549"/>
                <a:gd name="connsiteY34" fmla="*/ 438150 h 775335"/>
                <a:gd name="connsiteX35" fmla="*/ 814637 w 1888549"/>
                <a:gd name="connsiteY35" fmla="*/ 438150 h 775335"/>
                <a:gd name="connsiteX36" fmla="*/ 813078 w 1888549"/>
                <a:gd name="connsiteY36" fmla="*/ 441842 h 775335"/>
                <a:gd name="connsiteX37" fmla="*/ 797005 w 1888549"/>
                <a:gd name="connsiteY37" fmla="*/ 448628 h 775335"/>
                <a:gd name="connsiteX38" fmla="*/ 774145 w 1888549"/>
                <a:gd name="connsiteY38" fmla="*/ 425768 h 775335"/>
                <a:gd name="connsiteX39" fmla="*/ 797005 w 1888549"/>
                <a:gd name="connsiteY39" fmla="*/ 402908 h 775335"/>
                <a:gd name="connsiteX40" fmla="*/ 813078 w 1888549"/>
                <a:gd name="connsiteY40" fmla="*/ 409695 h 775335"/>
                <a:gd name="connsiteX41" fmla="*/ 814234 w 1888549"/>
                <a:gd name="connsiteY41" fmla="*/ 412432 h 775335"/>
                <a:gd name="connsiteX42" fmla="*/ 1053227 w 1888549"/>
                <a:gd name="connsiteY42" fmla="*/ 412432 h 775335"/>
                <a:gd name="connsiteX43" fmla="*/ 1118035 w 1888549"/>
                <a:gd name="connsiteY43" fmla="*/ 347625 h 775335"/>
                <a:gd name="connsiteX44" fmla="*/ 1072278 w 1888549"/>
                <a:gd name="connsiteY44" fmla="*/ 292418 h 775335"/>
                <a:gd name="connsiteX45" fmla="*/ 1019035 w 1888549"/>
                <a:gd name="connsiteY45" fmla="*/ 292418 h 775335"/>
                <a:gd name="connsiteX46" fmla="*/ 929403 w 1888549"/>
                <a:gd name="connsiteY46" fmla="*/ 382905 h 775335"/>
                <a:gd name="connsiteX47" fmla="*/ 662702 w 1888549"/>
                <a:gd name="connsiteY47" fmla="*/ 382905 h 775335"/>
                <a:gd name="connsiteX48" fmla="*/ 493157 w 1888549"/>
                <a:gd name="connsiteY48" fmla="*/ 552450 h 775335"/>
                <a:gd name="connsiteX49" fmla="*/ 321708 w 1888549"/>
                <a:gd name="connsiteY49" fmla="*/ 552450 h 775335"/>
                <a:gd name="connsiteX50" fmla="*/ 43766 w 1888549"/>
                <a:gd name="connsiteY50" fmla="*/ 694962 h 775335"/>
                <a:gd name="connsiteX51" fmla="*/ 38814 w 1888549"/>
                <a:gd name="connsiteY51" fmla="*/ 707707 h 775335"/>
                <a:gd name="connsiteX52" fmla="*/ 22622 w 1888549"/>
                <a:gd name="connsiteY52" fmla="*/ 714375 h 775335"/>
                <a:gd name="connsiteX53" fmla="*/ 6429 w 1888549"/>
                <a:gd name="connsiteY53" fmla="*/ 707707 h 775335"/>
                <a:gd name="connsiteX54" fmla="*/ 6429 w 1888549"/>
                <a:gd name="connsiteY54" fmla="*/ 675322 h 775335"/>
                <a:gd name="connsiteX55" fmla="*/ 22622 w 1888549"/>
                <a:gd name="connsiteY55" fmla="*/ 668655 h 775335"/>
                <a:gd name="connsiteX56" fmla="*/ 31555 w 1888549"/>
                <a:gd name="connsiteY56" fmla="*/ 672333 h 775335"/>
                <a:gd name="connsiteX57" fmla="*/ 314088 w 1888549"/>
                <a:gd name="connsiteY57" fmla="*/ 526733 h 775335"/>
                <a:gd name="connsiteX58" fmla="*/ 481728 w 1888549"/>
                <a:gd name="connsiteY58" fmla="*/ 526733 h 775335"/>
                <a:gd name="connsiteX59" fmla="*/ 652224 w 1888549"/>
                <a:gd name="connsiteY59" fmla="*/ 356235 h 775335"/>
                <a:gd name="connsiteX60" fmla="*/ 917972 w 1888549"/>
                <a:gd name="connsiteY60" fmla="*/ 356235 h 775335"/>
                <a:gd name="connsiteX61" fmla="*/ 982448 w 1888549"/>
                <a:gd name="connsiteY61" fmla="*/ 292418 h 775335"/>
                <a:gd name="connsiteX62" fmla="*/ 487443 w 1888549"/>
                <a:gd name="connsiteY62" fmla="*/ 292418 h 775335"/>
                <a:gd name="connsiteX63" fmla="*/ 137060 w 1888549"/>
                <a:gd name="connsiteY63" fmla="*/ 470305 h 775335"/>
                <a:gd name="connsiteX64" fmla="*/ 132160 w 1888549"/>
                <a:gd name="connsiteY64" fmla="*/ 482917 h 775335"/>
                <a:gd name="connsiteX65" fmla="*/ 115968 w 1888549"/>
                <a:gd name="connsiteY65" fmla="*/ 489585 h 775335"/>
                <a:gd name="connsiteX66" fmla="*/ 99775 w 1888549"/>
                <a:gd name="connsiteY66" fmla="*/ 482917 h 775335"/>
                <a:gd name="connsiteX67" fmla="*/ 99775 w 1888549"/>
                <a:gd name="connsiteY67" fmla="*/ 450532 h 775335"/>
                <a:gd name="connsiteX68" fmla="*/ 115968 w 1888549"/>
                <a:gd name="connsiteY68" fmla="*/ 443865 h 775335"/>
                <a:gd name="connsiteX69" fmla="*/ 125063 w 1888549"/>
                <a:gd name="connsiteY69" fmla="*/ 447610 h 775335"/>
                <a:gd name="connsiteX70" fmla="*/ 479823 w 1888549"/>
                <a:gd name="connsiteY70" fmla="*/ 266700 h 775335"/>
                <a:gd name="connsiteX71" fmla="*/ 1008431 w 1888549"/>
                <a:gd name="connsiteY71" fmla="*/ 266700 h 775335"/>
                <a:gd name="connsiteX72" fmla="*/ 1011317 w 1888549"/>
                <a:gd name="connsiteY72" fmla="*/ 263843 h 775335"/>
                <a:gd name="connsiteX73" fmla="*/ 1014174 w 1888549"/>
                <a:gd name="connsiteY73" fmla="*/ 266700 h 775335"/>
                <a:gd name="connsiteX74" fmla="*/ 1084660 w 1888549"/>
                <a:gd name="connsiteY74" fmla="*/ 266700 h 775335"/>
                <a:gd name="connsiteX75" fmla="*/ 1136151 w 1888549"/>
                <a:gd name="connsiteY75" fmla="*/ 329508 h 775335"/>
                <a:gd name="connsiteX76" fmla="*/ 1137999 w 1888549"/>
                <a:gd name="connsiteY76" fmla="*/ 327660 h 775335"/>
                <a:gd name="connsiteX77" fmla="*/ 1157049 w 1888549"/>
                <a:gd name="connsiteY77" fmla="*/ 346710 h 775335"/>
                <a:gd name="connsiteX78" fmla="*/ 1153297 w 1888549"/>
                <a:gd name="connsiteY78" fmla="*/ 350423 h 775335"/>
                <a:gd name="connsiteX79" fmla="*/ 1171338 w 1888549"/>
                <a:gd name="connsiteY79" fmla="*/ 372428 h 775335"/>
                <a:gd name="connsiteX80" fmla="*/ 1413273 w 1888549"/>
                <a:gd name="connsiteY80" fmla="*/ 372428 h 775335"/>
                <a:gd name="connsiteX81" fmla="*/ 1261825 w 1888549"/>
                <a:gd name="connsiteY81" fmla="*/ 220980 h 775335"/>
                <a:gd name="connsiteX82" fmla="*/ 876549 w 1888549"/>
                <a:gd name="connsiteY82" fmla="*/ 220980 h 775335"/>
                <a:gd name="connsiteX83" fmla="*/ 874990 w 1888549"/>
                <a:gd name="connsiteY83" fmla="*/ 224672 h 775335"/>
                <a:gd name="connsiteX84" fmla="*/ 858917 w 1888549"/>
                <a:gd name="connsiteY84" fmla="*/ 231458 h 775335"/>
                <a:gd name="connsiteX85" fmla="*/ 836057 w 1888549"/>
                <a:gd name="connsiteY85" fmla="*/ 208598 h 775335"/>
                <a:gd name="connsiteX86" fmla="*/ 858917 w 1888549"/>
                <a:gd name="connsiteY86" fmla="*/ 185738 h 775335"/>
                <a:gd name="connsiteX87" fmla="*/ 271226 w 1888549"/>
                <a:gd name="connsiteY87" fmla="*/ 0 h 775335"/>
                <a:gd name="connsiteX88" fmla="*/ 287390 w 1888549"/>
                <a:gd name="connsiteY88" fmla="*/ 6695 h 775335"/>
                <a:gd name="connsiteX89" fmla="*/ 288562 w 1888549"/>
                <a:gd name="connsiteY89" fmla="*/ 9525 h 775335"/>
                <a:gd name="connsiteX90" fmla="*/ 369333 w 1888549"/>
                <a:gd name="connsiteY90" fmla="*/ 9525 h 775335"/>
                <a:gd name="connsiteX91" fmla="*/ 489348 w 1888549"/>
                <a:gd name="connsiteY91" fmla="*/ 130492 h 775335"/>
                <a:gd name="connsiteX92" fmla="*/ 1072278 w 1888549"/>
                <a:gd name="connsiteY92" fmla="*/ 130492 h 775335"/>
                <a:gd name="connsiteX93" fmla="*/ 1139905 w 1888549"/>
                <a:gd name="connsiteY93" fmla="*/ 23812 h 775335"/>
                <a:gd name="connsiteX94" fmla="*/ 1284828 w 1888549"/>
                <a:gd name="connsiteY94" fmla="*/ 23812 h 775335"/>
                <a:gd name="connsiteX95" fmla="*/ 1287542 w 1888549"/>
                <a:gd name="connsiteY95" fmla="*/ 20955 h 775335"/>
                <a:gd name="connsiteX96" fmla="*/ 1290384 w 1888549"/>
                <a:gd name="connsiteY96" fmla="*/ 23812 h 775335"/>
                <a:gd name="connsiteX97" fmla="*/ 1553289 w 1888549"/>
                <a:gd name="connsiteY97" fmla="*/ 23812 h 775335"/>
                <a:gd name="connsiteX98" fmla="*/ 1612344 w 1888549"/>
                <a:gd name="connsiteY98" fmla="*/ 131445 h 775335"/>
                <a:gd name="connsiteX99" fmla="*/ 1888549 w 1888549"/>
                <a:gd name="connsiteY99" fmla="*/ 131445 h 775335"/>
                <a:gd name="connsiteX100" fmla="*/ 1888549 w 1888549"/>
                <a:gd name="connsiteY100" fmla="*/ 157162 h 775335"/>
                <a:gd name="connsiteX101" fmla="*/ 1598058 w 1888549"/>
                <a:gd name="connsiteY101" fmla="*/ 157162 h 775335"/>
                <a:gd name="connsiteX102" fmla="*/ 1539002 w 1888549"/>
                <a:gd name="connsiteY102" fmla="*/ 50482 h 775335"/>
                <a:gd name="connsiteX103" fmla="*/ 1316918 w 1888549"/>
                <a:gd name="connsiteY103" fmla="*/ 50482 h 775335"/>
                <a:gd name="connsiteX104" fmla="*/ 1472327 w 1888549"/>
                <a:gd name="connsiteY104" fmla="*/ 206692 h 775335"/>
                <a:gd name="connsiteX105" fmla="*/ 1888549 w 1888549"/>
                <a:gd name="connsiteY105" fmla="*/ 206692 h 775335"/>
                <a:gd name="connsiteX106" fmla="*/ 1888549 w 1888549"/>
                <a:gd name="connsiteY106" fmla="*/ 233054 h 775335"/>
                <a:gd name="connsiteX107" fmla="*/ 1461850 w 1888549"/>
                <a:gd name="connsiteY107" fmla="*/ 232410 h 775335"/>
                <a:gd name="connsiteX108" fmla="*/ 1279922 w 1888549"/>
                <a:gd name="connsiteY108" fmla="*/ 50482 h 775335"/>
                <a:gd name="connsiteX109" fmla="*/ 1153240 w 1888549"/>
                <a:gd name="connsiteY109" fmla="*/ 50482 h 775335"/>
                <a:gd name="connsiteX110" fmla="*/ 1085613 w 1888549"/>
                <a:gd name="connsiteY110" fmla="*/ 156210 h 775335"/>
                <a:gd name="connsiteX111" fmla="*/ 478870 w 1888549"/>
                <a:gd name="connsiteY111" fmla="*/ 156210 h 775335"/>
                <a:gd name="connsiteX112" fmla="*/ 357903 w 1888549"/>
                <a:gd name="connsiteY112" fmla="*/ 36195 h 775335"/>
                <a:gd name="connsiteX113" fmla="*/ 288562 w 1888549"/>
                <a:gd name="connsiteY113" fmla="*/ 36195 h 775335"/>
                <a:gd name="connsiteX114" fmla="*/ 287390 w 1888549"/>
                <a:gd name="connsiteY114" fmla="*/ 39024 h 775335"/>
                <a:gd name="connsiteX115" fmla="*/ 271226 w 1888549"/>
                <a:gd name="connsiteY115" fmla="*/ 45720 h 775335"/>
                <a:gd name="connsiteX116" fmla="*/ 248366 w 1888549"/>
                <a:gd name="connsiteY116" fmla="*/ 22860 h 775335"/>
                <a:gd name="connsiteX117" fmla="*/ 271226 w 1888549"/>
                <a:gd name="connsiteY117" fmla="*/ 0 h 77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1888549" h="775335">
                  <a:moveTo>
                    <a:pt x="858917" y="185738"/>
                  </a:moveTo>
                  <a:cubicBezTo>
                    <a:pt x="865108" y="185738"/>
                    <a:pt x="870823" y="188357"/>
                    <a:pt x="874990" y="192525"/>
                  </a:cubicBezTo>
                  <a:lnTo>
                    <a:pt x="876147" y="195263"/>
                  </a:lnTo>
                  <a:lnTo>
                    <a:pt x="1272302" y="195263"/>
                  </a:lnTo>
                  <a:lnTo>
                    <a:pt x="1449467" y="372428"/>
                  </a:lnTo>
                  <a:lnTo>
                    <a:pt x="1529477" y="372428"/>
                  </a:lnTo>
                  <a:lnTo>
                    <a:pt x="1598058" y="265748"/>
                  </a:lnTo>
                  <a:lnTo>
                    <a:pt x="1790447" y="265748"/>
                  </a:lnTo>
                  <a:lnTo>
                    <a:pt x="1793319" y="262890"/>
                  </a:lnTo>
                  <a:lnTo>
                    <a:pt x="1796177" y="265748"/>
                  </a:lnTo>
                  <a:lnTo>
                    <a:pt x="1888549" y="265748"/>
                  </a:lnTo>
                  <a:lnTo>
                    <a:pt x="1888549" y="291465"/>
                  </a:lnTo>
                  <a:lnTo>
                    <a:pt x="1800989" y="291465"/>
                  </a:lnTo>
                  <a:lnTo>
                    <a:pt x="1614249" y="479107"/>
                  </a:lnTo>
                  <a:lnTo>
                    <a:pt x="1321832" y="479107"/>
                  </a:lnTo>
                  <a:lnTo>
                    <a:pt x="1088382" y="747795"/>
                  </a:lnTo>
                  <a:lnTo>
                    <a:pt x="1090137" y="752118"/>
                  </a:lnTo>
                  <a:cubicBezTo>
                    <a:pt x="1090137" y="757952"/>
                    <a:pt x="1087994" y="763905"/>
                    <a:pt x="1083707" y="768667"/>
                  </a:cubicBezTo>
                  <a:cubicBezTo>
                    <a:pt x="1078946" y="773430"/>
                    <a:pt x="1073230" y="775335"/>
                    <a:pt x="1067515" y="775335"/>
                  </a:cubicBezTo>
                  <a:cubicBezTo>
                    <a:pt x="1061801" y="775335"/>
                    <a:pt x="1056085" y="773430"/>
                    <a:pt x="1051323" y="768667"/>
                  </a:cubicBezTo>
                  <a:cubicBezTo>
                    <a:pt x="1046561" y="764857"/>
                    <a:pt x="1044655" y="759142"/>
                    <a:pt x="1044655" y="752475"/>
                  </a:cubicBezTo>
                  <a:cubicBezTo>
                    <a:pt x="1044655" y="746760"/>
                    <a:pt x="1046561" y="741045"/>
                    <a:pt x="1051323" y="736282"/>
                  </a:cubicBezTo>
                  <a:cubicBezTo>
                    <a:pt x="1055133" y="732472"/>
                    <a:pt x="1060848" y="729615"/>
                    <a:pt x="1067515" y="729615"/>
                  </a:cubicBezTo>
                  <a:lnTo>
                    <a:pt x="1069567" y="730460"/>
                  </a:lnTo>
                  <a:lnTo>
                    <a:pt x="1310402" y="452437"/>
                  </a:lnTo>
                  <a:lnTo>
                    <a:pt x="1602819" y="452437"/>
                  </a:lnTo>
                  <a:lnTo>
                    <a:pt x="1764600" y="291465"/>
                  </a:lnTo>
                  <a:lnTo>
                    <a:pt x="1611392" y="291465"/>
                  </a:lnTo>
                  <a:lnTo>
                    <a:pt x="1542813" y="398145"/>
                  </a:lnTo>
                  <a:lnTo>
                    <a:pt x="1442800" y="398145"/>
                  </a:lnTo>
                  <a:lnTo>
                    <a:pt x="1440895" y="400050"/>
                  </a:lnTo>
                  <a:lnTo>
                    <a:pt x="1438990" y="398145"/>
                  </a:lnTo>
                  <a:lnTo>
                    <a:pt x="1159908" y="398145"/>
                  </a:lnTo>
                  <a:lnTo>
                    <a:pt x="1135200" y="368334"/>
                  </a:lnTo>
                  <a:lnTo>
                    <a:pt x="1064657" y="438150"/>
                  </a:lnTo>
                  <a:lnTo>
                    <a:pt x="814637" y="438150"/>
                  </a:lnTo>
                  <a:lnTo>
                    <a:pt x="813078" y="441842"/>
                  </a:lnTo>
                  <a:cubicBezTo>
                    <a:pt x="808911" y="446009"/>
                    <a:pt x="803196" y="448628"/>
                    <a:pt x="797005" y="448628"/>
                  </a:cubicBezTo>
                  <a:cubicBezTo>
                    <a:pt x="784622" y="448628"/>
                    <a:pt x="774145" y="438150"/>
                    <a:pt x="774145" y="425768"/>
                  </a:cubicBezTo>
                  <a:cubicBezTo>
                    <a:pt x="774145" y="413385"/>
                    <a:pt x="784622" y="402908"/>
                    <a:pt x="797005" y="402908"/>
                  </a:cubicBezTo>
                  <a:cubicBezTo>
                    <a:pt x="803196" y="402908"/>
                    <a:pt x="808911" y="405527"/>
                    <a:pt x="813078" y="409695"/>
                  </a:cubicBezTo>
                  <a:lnTo>
                    <a:pt x="814234" y="412432"/>
                  </a:lnTo>
                  <a:lnTo>
                    <a:pt x="1053227" y="412432"/>
                  </a:lnTo>
                  <a:lnTo>
                    <a:pt x="1118035" y="347625"/>
                  </a:lnTo>
                  <a:lnTo>
                    <a:pt x="1072278" y="292418"/>
                  </a:lnTo>
                  <a:lnTo>
                    <a:pt x="1019035" y="292418"/>
                  </a:lnTo>
                  <a:lnTo>
                    <a:pt x="929403" y="382905"/>
                  </a:lnTo>
                  <a:lnTo>
                    <a:pt x="662702" y="382905"/>
                  </a:lnTo>
                  <a:lnTo>
                    <a:pt x="493157" y="552450"/>
                  </a:lnTo>
                  <a:lnTo>
                    <a:pt x="321708" y="552450"/>
                  </a:lnTo>
                  <a:lnTo>
                    <a:pt x="43766" y="694962"/>
                  </a:lnTo>
                  <a:lnTo>
                    <a:pt x="38814" y="707707"/>
                  </a:lnTo>
                  <a:cubicBezTo>
                    <a:pt x="34052" y="711517"/>
                    <a:pt x="28337" y="714375"/>
                    <a:pt x="22622" y="714375"/>
                  </a:cubicBezTo>
                  <a:cubicBezTo>
                    <a:pt x="16907" y="714375"/>
                    <a:pt x="11192" y="712470"/>
                    <a:pt x="6429" y="707707"/>
                  </a:cubicBezTo>
                  <a:cubicBezTo>
                    <a:pt x="-2143" y="699135"/>
                    <a:pt x="-2143" y="684847"/>
                    <a:pt x="6429" y="675322"/>
                  </a:cubicBezTo>
                  <a:cubicBezTo>
                    <a:pt x="10239" y="670560"/>
                    <a:pt x="15954" y="668655"/>
                    <a:pt x="22622" y="668655"/>
                  </a:cubicBezTo>
                  <a:lnTo>
                    <a:pt x="31555" y="672333"/>
                  </a:lnTo>
                  <a:lnTo>
                    <a:pt x="314088" y="526733"/>
                  </a:lnTo>
                  <a:lnTo>
                    <a:pt x="481728" y="526733"/>
                  </a:lnTo>
                  <a:lnTo>
                    <a:pt x="652224" y="356235"/>
                  </a:lnTo>
                  <a:lnTo>
                    <a:pt x="917972" y="356235"/>
                  </a:lnTo>
                  <a:lnTo>
                    <a:pt x="982448" y="292418"/>
                  </a:lnTo>
                  <a:lnTo>
                    <a:pt x="487443" y="292418"/>
                  </a:lnTo>
                  <a:lnTo>
                    <a:pt x="137060" y="470305"/>
                  </a:lnTo>
                  <a:lnTo>
                    <a:pt x="132160" y="482917"/>
                  </a:lnTo>
                  <a:cubicBezTo>
                    <a:pt x="127398" y="486727"/>
                    <a:pt x="121683" y="489585"/>
                    <a:pt x="115968" y="489585"/>
                  </a:cubicBezTo>
                  <a:cubicBezTo>
                    <a:pt x="110253" y="489585"/>
                    <a:pt x="104538" y="487680"/>
                    <a:pt x="99775" y="482917"/>
                  </a:cubicBezTo>
                  <a:cubicBezTo>
                    <a:pt x="91203" y="474345"/>
                    <a:pt x="91203" y="460057"/>
                    <a:pt x="99775" y="450532"/>
                  </a:cubicBezTo>
                  <a:cubicBezTo>
                    <a:pt x="104538" y="445770"/>
                    <a:pt x="109300" y="443865"/>
                    <a:pt x="115968" y="443865"/>
                  </a:cubicBezTo>
                  <a:lnTo>
                    <a:pt x="125063" y="447610"/>
                  </a:lnTo>
                  <a:lnTo>
                    <a:pt x="479823" y="266700"/>
                  </a:lnTo>
                  <a:lnTo>
                    <a:pt x="1008431" y="266700"/>
                  </a:lnTo>
                  <a:lnTo>
                    <a:pt x="1011317" y="263843"/>
                  </a:lnTo>
                  <a:lnTo>
                    <a:pt x="1014174" y="266700"/>
                  </a:lnTo>
                  <a:lnTo>
                    <a:pt x="1084660" y="266700"/>
                  </a:lnTo>
                  <a:lnTo>
                    <a:pt x="1136151" y="329508"/>
                  </a:lnTo>
                  <a:lnTo>
                    <a:pt x="1137999" y="327660"/>
                  </a:lnTo>
                  <a:lnTo>
                    <a:pt x="1157049" y="346710"/>
                  </a:lnTo>
                  <a:lnTo>
                    <a:pt x="1153297" y="350423"/>
                  </a:lnTo>
                  <a:lnTo>
                    <a:pt x="1171338" y="372428"/>
                  </a:lnTo>
                  <a:lnTo>
                    <a:pt x="1413273" y="372428"/>
                  </a:lnTo>
                  <a:lnTo>
                    <a:pt x="1261825" y="220980"/>
                  </a:lnTo>
                  <a:lnTo>
                    <a:pt x="876549" y="220980"/>
                  </a:lnTo>
                  <a:lnTo>
                    <a:pt x="874990" y="224672"/>
                  </a:lnTo>
                  <a:cubicBezTo>
                    <a:pt x="870823" y="228839"/>
                    <a:pt x="865108" y="231458"/>
                    <a:pt x="858917" y="231458"/>
                  </a:cubicBezTo>
                  <a:cubicBezTo>
                    <a:pt x="846534" y="231458"/>
                    <a:pt x="836057" y="220980"/>
                    <a:pt x="836057" y="208598"/>
                  </a:cubicBezTo>
                  <a:cubicBezTo>
                    <a:pt x="836057" y="196215"/>
                    <a:pt x="846534" y="185738"/>
                    <a:pt x="858917" y="185738"/>
                  </a:cubicBezTo>
                  <a:close/>
                  <a:moveTo>
                    <a:pt x="271226" y="0"/>
                  </a:moveTo>
                  <a:cubicBezTo>
                    <a:pt x="277538" y="0"/>
                    <a:pt x="283253" y="2559"/>
                    <a:pt x="287390" y="6695"/>
                  </a:cubicBezTo>
                  <a:lnTo>
                    <a:pt x="288562" y="9525"/>
                  </a:lnTo>
                  <a:lnTo>
                    <a:pt x="369333" y="9525"/>
                  </a:lnTo>
                  <a:lnTo>
                    <a:pt x="489348" y="130492"/>
                  </a:lnTo>
                  <a:lnTo>
                    <a:pt x="1072278" y="130492"/>
                  </a:lnTo>
                  <a:lnTo>
                    <a:pt x="1139905" y="23812"/>
                  </a:lnTo>
                  <a:lnTo>
                    <a:pt x="1284828" y="23812"/>
                  </a:lnTo>
                  <a:lnTo>
                    <a:pt x="1287542" y="20955"/>
                  </a:lnTo>
                  <a:lnTo>
                    <a:pt x="1290384" y="23812"/>
                  </a:lnTo>
                  <a:lnTo>
                    <a:pt x="1553289" y="23812"/>
                  </a:lnTo>
                  <a:lnTo>
                    <a:pt x="1612344" y="131445"/>
                  </a:lnTo>
                  <a:lnTo>
                    <a:pt x="1888549" y="131445"/>
                  </a:lnTo>
                  <a:lnTo>
                    <a:pt x="1888549" y="157162"/>
                  </a:lnTo>
                  <a:lnTo>
                    <a:pt x="1598058" y="157162"/>
                  </a:lnTo>
                  <a:lnTo>
                    <a:pt x="1539002" y="50482"/>
                  </a:lnTo>
                  <a:lnTo>
                    <a:pt x="1316918" y="50482"/>
                  </a:lnTo>
                  <a:lnTo>
                    <a:pt x="1472327" y="206692"/>
                  </a:lnTo>
                  <a:lnTo>
                    <a:pt x="1888549" y="206692"/>
                  </a:lnTo>
                  <a:lnTo>
                    <a:pt x="1888549" y="233054"/>
                  </a:lnTo>
                  <a:lnTo>
                    <a:pt x="1461850" y="232410"/>
                  </a:lnTo>
                  <a:lnTo>
                    <a:pt x="1279922" y="50482"/>
                  </a:lnTo>
                  <a:lnTo>
                    <a:pt x="1153240" y="50482"/>
                  </a:lnTo>
                  <a:lnTo>
                    <a:pt x="1085613" y="156210"/>
                  </a:lnTo>
                  <a:lnTo>
                    <a:pt x="478870" y="156210"/>
                  </a:lnTo>
                  <a:lnTo>
                    <a:pt x="357903" y="36195"/>
                  </a:lnTo>
                  <a:lnTo>
                    <a:pt x="288562" y="36195"/>
                  </a:lnTo>
                  <a:lnTo>
                    <a:pt x="287390" y="39024"/>
                  </a:lnTo>
                  <a:cubicBezTo>
                    <a:pt x="283253" y="43161"/>
                    <a:pt x="277538" y="45720"/>
                    <a:pt x="271226" y="45720"/>
                  </a:cubicBezTo>
                  <a:cubicBezTo>
                    <a:pt x="258601" y="45720"/>
                    <a:pt x="248366" y="35485"/>
                    <a:pt x="248366" y="22860"/>
                  </a:cubicBezTo>
                  <a:cubicBezTo>
                    <a:pt x="248366" y="10235"/>
                    <a:pt x="258601" y="0"/>
                    <a:pt x="27122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E39C806-1AA4-48D6-86D5-72003D386506}"/>
                </a:ext>
              </a:extLst>
            </p:cNvPr>
            <p:cNvGrpSpPr/>
            <p:nvPr/>
          </p:nvGrpSpPr>
          <p:grpSpPr>
            <a:xfrm>
              <a:off x="4135418" y="4695020"/>
              <a:ext cx="1410352" cy="1695780"/>
              <a:chOff x="1244925" y="2303614"/>
              <a:chExt cx="1410352" cy="1695780"/>
            </a:xfrm>
          </p:grpSpPr>
          <p:sp>
            <p:nvSpPr>
              <p:cNvPr id="56" name="Graphic 2">
                <a:extLst>
                  <a:ext uri="{FF2B5EF4-FFF2-40B4-BE49-F238E27FC236}">
                    <a16:creationId xmlns:a16="http://schemas.microsoft.com/office/drawing/2014/main" id="{5CC8250D-25AD-465F-AA05-AB4659C20EB8}"/>
                  </a:ext>
                </a:extLst>
              </p:cNvPr>
              <p:cNvSpPr/>
              <p:nvPr/>
            </p:nvSpPr>
            <p:spPr>
              <a:xfrm>
                <a:off x="1244925" y="2303614"/>
                <a:ext cx="1410352" cy="1695780"/>
              </a:xfrm>
              <a:custGeom>
                <a:avLst/>
                <a:gdLst>
                  <a:gd name="connsiteX0" fmla="*/ 198332 w 800100"/>
                  <a:gd name="connsiteY0" fmla="*/ 961703 h 962025"/>
                  <a:gd name="connsiteX1" fmla="*/ 646959 w 800100"/>
                  <a:gd name="connsiteY1" fmla="*/ 961703 h 962025"/>
                  <a:gd name="connsiteX2" fmla="*/ 610764 w 800100"/>
                  <a:gd name="connsiteY2" fmla="*/ 885503 h 962025"/>
                  <a:gd name="connsiteX3" fmla="*/ 686964 w 800100"/>
                  <a:gd name="connsiteY3" fmla="*/ 625471 h 962025"/>
                  <a:gd name="connsiteX4" fmla="*/ 786024 w 800100"/>
                  <a:gd name="connsiteY4" fmla="*/ 283523 h 962025"/>
                  <a:gd name="connsiteX5" fmla="*/ 359304 w 800100"/>
                  <a:gd name="connsiteY5" fmla="*/ 14918 h 962025"/>
                  <a:gd name="connsiteX6" fmla="*/ 124037 w 800100"/>
                  <a:gd name="connsiteY6" fmla="*/ 211133 h 962025"/>
                  <a:gd name="connsiteX7" fmla="*/ 116417 w 800100"/>
                  <a:gd name="connsiteY7" fmla="*/ 270188 h 962025"/>
                  <a:gd name="connsiteX8" fmla="*/ 59267 w 800100"/>
                  <a:gd name="connsiteY8" fmla="*/ 367343 h 962025"/>
                  <a:gd name="connsiteX9" fmla="*/ 13547 w 800100"/>
                  <a:gd name="connsiteY9" fmla="*/ 427351 h 962025"/>
                  <a:gd name="connsiteX10" fmla="*/ 24024 w 800100"/>
                  <a:gd name="connsiteY10" fmla="*/ 515933 h 962025"/>
                  <a:gd name="connsiteX11" fmla="*/ 63077 w 800100"/>
                  <a:gd name="connsiteY11" fmla="*/ 552128 h 962025"/>
                  <a:gd name="connsiteX12" fmla="*/ 18309 w 800100"/>
                  <a:gd name="connsiteY12" fmla="*/ 570226 h 962025"/>
                  <a:gd name="connsiteX13" fmla="*/ 30692 w 800100"/>
                  <a:gd name="connsiteY13" fmla="*/ 609278 h 962025"/>
                  <a:gd name="connsiteX14" fmla="*/ 29739 w 800100"/>
                  <a:gd name="connsiteY14" fmla="*/ 673096 h 962025"/>
                  <a:gd name="connsiteX15" fmla="*/ 85937 w 800100"/>
                  <a:gd name="connsiteY15" fmla="*/ 744533 h 962025"/>
                  <a:gd name="connsiteX16" fmla="*/ 225002 w 800100"/>
                  <a:gd name="connsiteY16" fmla="*/ 764536 h 962025"/>
                  <a:gd name="connsiteX17" fmla="*/ 198332 w 800100"/>
                  <a:gd name="connsiteY17" fmla="*/ 96170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0100" h="962025">
                    <a:moveTo>
                      <a:pt x="198332" y="961703"/>
                    </a:moveTo>
                    <a:lnTo>
                      <a:pt x="646959" y="961703"/>
                    </a:lnTo>
                    <a:cubicBezTo>
                      <a:pt x="633624" y="935986"/>
                      <a:pt x="619337" y="903601"/>
                      <a:pt x="610764" y="885503"/>
                    </a:cubicBezTo>
                    <a:cubicBezTo>
                      <a:pt x="586952" y="829306"/>
                      <a:pt x="604097" y="706433"/>
                      <a:pt x="686964" y="625471"/>
                    </a:cubicBezTo>
                    <a:cubicBezTo>
                      <a:pt x="766022" y="548318"/>
                      <a:pt x="817457" y="398776"/>
                      <a:pt x="786024" y="283523"/>
                    </a:cubicBezTo>
                    <a:cubicBezTo>
                      <a:pt x="734589" y="93023"/>
                      <a:pt x="563139" y="-25087"/>
                      <a:pt x="359304" y="14918"/>
                    </a:cubicBezTo>
                    <a:cubicBezTo>
                      <a:pt x="359304" y="14918"/>
                      <a:pt x="183092" y="36826"/>
                      <a:pt x="124037" y="211133"/>
                    </a:cubicBezTo>
                    <a:cubicBezTo>
                      <a:pt x="124037" y="211133"/>
                      <a:pt x="114512" y="236851"/>
                      <a:pt x="116417" y="270188"/>
                    </a:cubicBezTo>
                    <a:cubicBezTo>
                      <a:pt x="121179" y="323528"/>
                      <a:pt x="83079" y="354961"/>
                      <a:pt x="59267" y="367343"/>
                    </a:cubicBezTo>
                    <a:cubicBezTo>
                      <a:pt x="34502" y="380678"/>
                      <a:pt x="-9313" y="402586"/>
                      <a:pt x="13547" y="427351"/>
                    </a:cubicBezTo>
                    <a:cubicBezTo>
                      <a:pt x="41169" y="457831"/>
                      <a:pt x="39264" y="496883"/>
                      <a:pt x="24024" y="515933"/>
                    </a:cubicBezTo>
                    <a:cubicBezTo>
                      <a:pt x="4974" y="538793"/>
                      <a:pt x="60219" y="539746"/>
                      <a:pt x="63077" y="552128"/>
                    </a:cubicBezTo>
                    <a:cubicBezTo>
                      <a:pt x="65934" y="565463"/>
                      <a:pt x="22119" y="554986"/>
                      <a:pt x="18309" y="570226"/>
                    </a:cubicBezTo>
                    <a:cubicBezTo>
                      <a:pt x="14499" y="586418"/>
                      <a:pt x="26882" y="590228"/>
                      <a:pt x="30692" y="609278"/>
                    </a:cubicBezTo>
                    <a:cubicBezTo>
                      <a:pt x="34502" y="628328"/>
                      <a:pt x="31644" y="663571"/>
                      <a:pt x="29739" y="673096"/>
                    </a:cubicBezTo>
                    <a:cubicBezTo>
                      <a:pt x="27834" y="682621"/>
                      <a:pt x="33549" y="739771"/>
                      <a:pt x="85937" y="744533"/>
                    </a:cubicBezTo>
                    <a:cubicBezTo>
                      <a:pt x="138324" y="749296"/>
                      <a:pt x="204047" y="738818"/>
                      <a:pt x="225002" y="764536"/>
                    </a:cubicBezTo>
                    <a:cubicBezTo>
                      <a:pt x="244052" y="790253"/>
                      <a:pt x="222144" y="890266"/>
                      <a:pt x="198332" y="961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785BC2B8-FE5E-488B-85BA-E0253239B824}"/>
                  </a:ext>
                </a:extLst>
              </p:cNvPr>
              <p:cNvGrpSpPr/>
              <p:nvPr/>
            </p:nvGrpSpPr>
            <p:grpSpPr>
              <a:xfrm>
                <a:off x="1684786" y="2516290"/>
                <a:ext cx="702035" cy="687994"/>
                <a:chOff x="1684786" y="2516290"/>
                <a:chExt cx="702035" cy="687994"/>
              </a:xfrm>
            </p:grpSpPr>
            <p:sp>
              <p:nvSpPr>
                <p:cNvPr id="58" name="Graphic 4">
                  <a:extLst>
                    <a:ext uri="{FF2B5EF4-FFF2-40B4-BE49-F238E27FC236}">
                      <a16:creationId xmlns:a16="http://schemas.microsoft.com/office/drawing/2014/main" id="{B4CB2800-876B-493C-8F00-C904E9307F5F}"/>
                    </a:ext>
                  </a:extLst>
                </p:cNvPr>
                <p:cNvSpPr/>
                <p:nvPr/>
              </p:nvSpPr>
              <p:spPr>
                <a:xfrm>
                  <a:off x="1684786" y="2516290"/>
                  <a:ext cx="702035" cy="687994"/>
                </a:xfrm>
                <a:custGeom>
                  <a:avLst/>
                  <a:gdLst>
                    <a:gd name="connsiteX0" fmla="*/ 462439 w 476250"/>
                    <a:gd name="connsiteY0" fmla="*/ 160496 h 466725"/>
                    <a:gd name="connsiteX1" fmla="*/ 469106 w 476250"/>
                    <a:gd name="connsiteY1" fmla="*/ 153829 h 466725"/>
                    <a:gd name="connsiteX2" fmla="*/ 469106 w 476250"/>
                    <a:gd name="connsiteY2" fmla="*/ 149066 h 466725"/>
                    <a:gd name="connsiteX3" fmla="*/ 462439 w 476250"/>
                    <a:gd name="connsiteY3" fmla="*/ 142399 h 466725"/>
                    <a:gd name="connsiteX4" fmla="*/ 415766 w 476250"/>
                    <a:gd name="connsiteY4" fmla="*/ 142399 h 466725"/>
                    <a:gd name="connsiteX5" fmla="*/ 415766 w 476250"/>
                    <a:gd name="connsiteY5" fmla="*/ 93821 h 466725"/>
                    <a:gd name="connsiteX6" fmla="*/ 391954 w 476250"/>
                    <a:gd name="connsiteY6" fmla="*/ 70009 h 466725"/>
                    <a:gd name="connsiteX7" fmla="*/ 333851 w 476250"/>
                    <a:gd name="connsiteY7" fmla="*/ 70009 h 466725"/>
                    <a:gd name="connsiteX8" fmla="*/ 333851 w 476250"/>
                    <a:gd name="connsiteY8" fmla="*/ 13811 h 466725"/>
                    <a:gd name="connsiteX9" fmla="*/ 327184 w 476250"/>
                    <a:gd name="connsiteY9" fmla="*/ 7144 h 466725"/>
                    <a:gd name="connsiteX10" fmla="*/ 322421 w 476250"/>
                    <a:gd name="connsiteY10" fmla="*/ 7144 h 466725"/>
                    <a:gd name="connsiteX11" fmla="*/ 315754 w 476250"/>
                    <a:gd name="connsiteY11" fmla="*/ 13811 h 466725"/>
                    <a:gd name="connsiteX12" fmla="*/ 315754 w 476250"/>
                    <a:gd name="connsiteY12" fmla="*/ 70009 h 466725"/>
                    <a:gd name="connsiteX13" fmla="*/ 290989 w 476250"/>
                    <a:gd name="connsiteY13" fmla="*/ 70009 h 466725"/>
                    <a:gd name="connsiteX14" fmla="*/ 290989 w 476250"/>
                    <a:gd name="connsiteY14" fmla="*/ 13811 h 466725"/>
                    <a:gd name="connsiteX15" fmla="*/ 283369 w 476250"/>
                    <a:gd name="connsiteY15" fmla="*/ 7144 h 466725"/>
                    <a:gd name="connsiteX16" fmla="*/ 278606 w 476250"/>
                    <a:gd name="connsiteY16" fmla="*/ 7144 h 466725"/>
                    <a:gd name="connsiteX17" fmla="*/ 271939 w 476250"/>
                    <a:gd name="connsiteY17" fmla="*/ 13811 h 466725"/>
                    <a:gd name="connsiteX18" fmla="*/ 271939 w 476250"/>
                    <a:gd name="connsiteY18" fmla="*/ 70009 h 466725"/>
                    <a:gd name="connsiteX19" fmla="*/ 247174 w 476250"/>
                    <a:gd name="connsiteY19" fmla="*/ 70009 h 466725"/>
                    <a:gd name="connsiteX20" fmla="*/ 247174 w 476250"/>
                    <a:gd name="connsiteY20" fmla="*/ 13811 h 466725"/>
                    <a:gd name="connsiteX21" fmla="*/ 240506 w 476250"/>
                    <a:gd name="connsiteY21" fmla="*/ 7144 h 466725"/>
                    <a:gd name="connsiteX22" fmla="*/ 235744 w 476250"/>
                    <a:gd name="connsiteY22" fmla="*/ 7144 h 466725"/>
                    <a:gd name="connsiteX23" fmla="*/ 229076 w 476250"/>
                    <a:gd name="connsiteY23" fmla="*/ 13811 h 466725"/>
                    <a:gd name="connsiteX24" fmla="*/ 229076 w 476250"/>
                    <a:gd name="connsiteY24" fmla="*/ 70009 h 466725"/>
                    <a:gd name="connsiteX25" fmla="*/ 204311 w 476250"/>
                    <a:gd name="connsiteY25" fmla="*/ 70009 h 466725"/>
                    <a:gd name="connsiteX26" fmla="*/ 204311 w 476250"/>
                    <a:gd name="connsiteY26" fmla="*/ 13811 h 466725"/>
                    <a:gd name="connsiteX27" fmla="*/ 197644 w 476250"/>
                    <a:gd name="connsiteY27" fmla="*/ 7144 h 466725"/>
                    <a:gd name="connsiteX28" fmla="*/ 192881 w 476250"/>
                    <a:gd name="connsiteY28" fmla="*/ 7144 h 466725"/>
                    <a:gd name="connsiteX29" fmla="*/ 186214 w 476250"/>
                    <a:gd name="connsiteY29" fmla="*/ 13811 h 466725"/>
                    <a:gd name="connsiteX30" fmla="*/ 186214 w 476250"/>
                    <a:gd name="connsiteY30" fmla="*/ 70009 h 466725"/>
                    <a:gd name="connsiteX31" fmla="*/ 161449 w 476250"/>
                    <a:gd name="connsiteY31" fmla="*/ 70009 h 466725"/>
                    <a:gd name="connsiteX32" fmla="*/ 161449 w 476250"/>
                    <a:gd name="connsiteY32" fmla="*/ 13811 h 466725"/>
                    <a:gd name="connsiteX33" fmla="*/ 154781 w 476250"/>
                    <a:gd name="connsiteY33" fmla="*/ 7144 h 466725"/>
                    <a:gd name="connsiteX34" fmla="*/ 150019 w 476250"/>
                    <a:gd name="connsiteY34" fmla="*/ 7144 h 466725"/>
                    <a:gd name="connsiteX35" fmla="*/ 143351 w 476250"/>
                    <a:gd name="connsiteY35" fmla="*/ 13811 h 466725"/>
                    <a:gd name="connsiteX36" fmla="*/ 143351 w 476250"/>
                    <a:gd name="connsiteY36" fmla="*/ 70009 h 466725"/>
                    <a:gd name="connsiteX37" fmla="*/ 88106 w 476250"/>
                    <a:gd name="connsiteY37" fmla="*/ 70009 h 466725"/>
                    <a:gd name="connsiteX38" fmla="*/ 64294 w 476250"/>
                    <a:gd name="connsiteY38" fmla="*/ 93821 h 466725"/>
                    <a:gd name="connsiteX39" fmla="*/ 64294 w 476250"/>
                    <a:gd name="connsiteY39" fmla="*/ 142399 h 466725"/>
                    <a:gd name="connsiteX40" fmla="*/ 13811 w 476250"/>
                    <a:gd name="connsiteY40" fmla="*/ 142399 h 466725"/>
                    <a:gd name="connsiteX41" fmla="*/ 7144 w 476250"/>
                    <a:gd name="connsiteY41" fmla="*/ 149066 h 466725"/>
                    <a:gd name="connsiteX42" fmla="*/ 7144 w 476250"/>
                    <a:gd name="connsiteY42" fmla="*/ 153829 h 466725"/>
                    <a:gd name="connsiteX43" fmla="*/ 13811 w 476250"/>
                    <a:gd name="connsiteY43" fmla="*/ 160496 h 466725"/>
                    <a:gd name="connsiteX44" fmla="*/ 64294 w 476250"/>
                    <a:gd name="connsiteY44" fmla="*/ 160496 h 466725"/>
                    <a:gd name="connsiteX45" fmla="*/ 64294 w 476250"/>
                    <a:gd name="connsiteY45" fmla="*/ 185261 h 466725"/>
                    <a:gd name="connsiteX46" fmla="*/ 13811 w 476250"/>
                    <a:gd name="connsiteY46" fmla="*/ 185261 h 466725"/>
                    <a:gd name="connsiteX47" fmla="*/ 7144 w 476250"/>
                    <a:gd name="connsiteY47" fmla="*/ 191929 h 466725"/>
                    <a:gd name="connsiteX48" fmla="*/ 7144 w 476250"/>
                    <a:gd name="connsiteY48" fmla="*/ 196691 h 466725"/>
                    <a:gd name="connsiteX49" fmla="*/ 13811 w 476250"/>
                    <a:gd name="connsiteY49" fmla="*/ 203359 h 466725"/>
                    <a:gd name="connsiteX50" fmla="*/ 64294 w 476250"/>
                    <a:gd name="connsiteY50" fmla="*/ 203359 h 466725"/>
                    <a:gd name="connsiteX51" fmla="*/ 64294 w 476250"/>
                    <a:gd name="connsiteY51" fmla="*/ 228124 h 466725"/>
                    <a:gd name="connsiteX52" fmla="*/ 13811 w 476250"/>
                    <a:gd name="connsiteY52" fmla="*/ 228124 h 466725"/>
                    <a:gd name="connsiteX53" fmla="*/ 7144 w 476250"/>
                    <a:gd name="connsiteY53" fmla="*/ 235744 h 466725"/>
                    <a:gd name="connsiteX54" fmla="*/ 7144 w 476250"/>
                    <a:gd name="connsiteY54" fmla="*/ 240506 h 466725"/>
                    <a:gd name="connsiteX55" fmla="*/ 13811 w 476250"/>
                    <a:gd name="connsiteY55" fmla="*/ 247174 h 466725"/>
                    <a:gd name="connsiteX56" fmla="*/ 64294 w 476250"/>
                    <a:gd name="connsiteY56" fmla="*/ 247174 h 466725"/>
                    <a:gd name="connsiteX57" fmla="*/ 64294 w 476250"/>
                    <a:gd name="connsiteY57" fmla="*/ 271939 h 466725"/>
                    <a:gd name="connsiteX58" fmla="*/ 13811 w 476250"/>
                    <a:gd name="connsiteY58" fmla="*/ 271939 h 466725"/>
                    <a:gd name="connsiteX59" fmla="*/ 7144 w 476250"/>
                    <a:gd name="connsiteY59" fmla="*/ 278606 h 466725"/>
                    <a:gd name="connsiteX60" fmla="*/ 7144 w 476250"/>
                    <a:gd name="connsiteY60" fmla="*/ 283369 h 466725"/>
                    <a:gd name="connsiteX61" fmla="*/ 13811 w 476250"/>
                    <a:gd name="connsiteY61" fmla="*/ 290036 h 466725"/>
                    <a:gd name="connsiteX62" fmla="*/ 64294 w 476250"/>
                    <a:gd name="connsiteY62" fmla="*/ 290036 h 466725"/>
                    <a:gd name="connsiteX63" fmla="*/ 64294 w 476250"/>
                    <a:gd name="connsiteY63" fmla="*/ 314801 h 466725"/>
                    <a:gd name="connsiteX64" fmla="*/ 13811 w 476250"/>
                    <a:gd name="connsiteY64" fmla="*/ 314801 h 466725"/>
                    <a:gd name="connsiteX65" fmla="*/ 7144 w 476250"/>
                    <a:gd name="connsiteY65" fmla="*/ 321469 h 466725"/>
                    <a:gd name="connsiteX66" fmla="*/ 7144 w 476250"/>
                    <a:gd name="connsiteY66" fmla="*/ 326231 h 466725"/>
                    <a:gd name="connsiteX67" fmla="*/ 13811 w 476250"/>
                    <a:gd name="connsiteY67" fmla="*/ 332899 h 466725"/>
                    <a:gd name="connsiteX68" fmla="*/ 64294 w 476250"/>
                    <a:gd name="connsiteY68" fmla="*/ 332899 h 466725"/>
                    <a:gd name="connsiteX69" fmla="*/ 64294 w 476250"/>
                    <a:gd name="connsiteY69" fmla="*/ 380524 h 466725"/>
                    <a:gd name="connsiteX70" fmla="*/ 88106 w 476250"/>
                    <a:gd name="connsiteY70" fmla="*/ 404336 h 466725"/>
                    <a:gd name="connsiteX71" fmla="*/ 142399 w 476250"/>
                    <a:gd name="connsiteY71" fmla="*/ 404336 h 466725"/>
                    <a:gd name="connsiteX72" fmla="*/ 142399 w 476250"/>
                    <a:gd name="connsiteY72" fmla="*/ 461486 h 466725"/>
                    <a:gd name="connsiteX73" fmla="*/ 149066 w 476250"/>
                    <a:gd name="connsiteY73" fmla="*/ 468154 h 466725"/>
                    <a:gd name="connsiteX74" fmla="*/ 153829 w 476250"/>
                    <a:gd name="connsiteY74" fmla="*/ 468154 h 466725"/>
                    <a:gd name="connsiteX75" fmla="*/ 160496 w 476250"/>
                    <a:gd name="connsiteY75" fmla="*/ 461486 h 466725"/>
                    <a:gd name="connsiteX76" fmla="*/ 160496 w 476250"/>
                    <a:gd name="connsiteY76" fmla="*/ 404336 h 466725"/>
                    <a:gd name="connsiteX77" fmla="*/ 185261 w 476250"/>
                    <a:gd name="connsiteY77" fmla="*/ 404336 h 466725"/>
                    <a:gd name="connsiteX78" fmla="*/ 185261 w 476250"/>
                    <a:gd name="connsiteY78" fmla="*/ 461486 h 466725"/>
                    <a:gd name="connsiteX79" fmla="*/ 191929 w 476250"/>
                    <a:gd name="connsiteY79" fmla="*/ 468154 h 466725"/>
                    <a:gd name="connsiteX80" fmla="*/ 196691 w 476250"/>
                    <a:gd name="connsiteY80" fmla="*/ 468154 h 466725"/>
                    <a:gd name="connsiteX81" fmla="*/ 203359 w 476250"/>
                    <a:gd name="connsiteY81" fmla="*/ 461486 h 466725"/>
                    <a:gd name="connsiteX82" fmla="*/ 203359 w 476250"/>
                    <a:gd name="connsiteY82" fmla="*/ 404336 h 466725"/>
                    <a:gd name="connsiteX83" fmla="*/ 228124 w 476250"/>
                    <a:gd name="connsiteY83" fmla="*/ 404336 h 466725"/>
                    <a:gd name="connsiteX84" fmla="*/ 228124 w 476250"/>
                    <a:gd name="connsiteY84" fmla="*/ 461486 h 466725"/>
                    <a:gd name="connsiteX85" fmla="*/ 234791 w 476250"/>
                    <a:gd name="connsiteY85" fmla="*/ 468154 h 466725"/>
                    <a:gd name="connsiteX86" fmla="*/ 239554 w 476250"/>
                    <a:gd name="connsiteY86" fmla="*/ 468154 h 466725"/>
                    <a:gd name="connsiteX87" fmla="*/ 246221 w 476250"/>
                    <a:gd name="connsiteY87" fmla="*/ 461486 h 466725"/>
                    <a:gd name="connsiteX88" fmla="*/ 246221 w 476250"/>
                    <a:gd name="connsiteY88" fmla="*/ 404336 h 466725"/>
                    <a:gd name="connsiteX89" fmla="*/ 270986 w 476250"/>
                    <a:gd name="connsiteY89" fmla="*/ 404336 h 466725"/>
                    <a:gd name="connsiteX90" fmla="*/ 270986 w 476250"/>
                    <a:gd name="connsiteY90" fmla="*/ 461486 h 466725"/>
                    <a:gd name="connsiteX91" fmla="*/ 277654 w 476250"/>
                    <a:gd name="connsiteY91" fmla="*/ 468154 h 466725"/>
                    <a:gd name="connsiteX92" fmla="*/ 283369 w 476250"/>
                    <a:gd name="connsiteY92" fmla="*/ 468154 h 466725"/>
                    <a:gd name="connsiteX93" fmla="*/ 290036 w 476250"/>
                    <a:gd name="connsiteY93" fmla="*/ 461486 h 466725"/>
                    <a:gd name="connsiteX94" fmla="*/ 290036 w 476250"/>
                    <a:gd name="connsiteY94" fmla="*/ 404336 h 466725"/>
                    <a:gd name="connsiteX95" fmla="*/ 314801 w 476250"/>
                    <a:gd name="connsiteY95" fmla="*/ 404336 h 466725"/>
                    <a:gd name="connsiteX96" fmla="*/ 314801 w 476250"/>
                    <a:gd name="connsiteY96" fmla="*/ 461486 h 466725"/>
                    <a:gd name="connsiteX97" fmla="*/ 321469 w 476250"/>
                    <a:gd name="connsiteY97" fmla="*/ 468154 h 466725"/>
                    <a:gd name="connsiteX98" fmla="*/ 326231 w 476250"/>
                    <a:gd name="connsiteY98" fmla="*/ 468154 h 466725"/>
                    <a:gd name="connsiteX99" fmla="*/ 332899 w 476250"/>
                    <a:gd name="connsiteY99" fmla="*/ 461486 h 466725"/>
                    <a:gd name="connsiteX100" fmla="*/ 332899 w 476250"/>
                    <a:gd name="connsiteY100" fmla="*/ 404336 h 466725"/>
                    <a:gd name="connsiteX101" fmla="*/ 391001 w 476250"/>
                    <a:gd name="connsiteY101" fmla="*/ 404336 h 466725"/>
                    <a:gd name="connsiteX102" fmla="*/ 414814 w 476250"/>
                    <a:gd name="connsiteY102" fmla="*/ 380524 h 466725"/>
                    <a:gd name="connsiteX103" fmla="*/ 414814 w 476250"/>
                    <a:gd name="connsiteY103" fmla="*/ 332899 h 466725"/>
                    <a:gd name="connsiteX104" fmla="*/ 461486 w 476250"/>
                    <a:gd name="connsiteY104" fmla="*/ 332899 h 466725"/>
                    <a:gd name="connsiteX105" fmla="*/ 468154 w 476250"/>
                    <a:gd name="connsiteY105" fmla="*/ 326231 h 466725"/>
                    <a:gd name="connsiteX106" fmla="*/ 468154 w 476250"/>
                    <a:gd name="connsiteY106" fmla="*/ 321469 h 466725"/>
                    <a:gd name="connsiteX107" fmla="*/ 461486 w 476250"/>
                    <a:gd name="connsiteY107" fmla="*/ 314801 h 466725"/>
                    <a:gd name="connsiteX108" fmla="*/ 414814 w 476250"/>
                    <a:gd name="connsiteY108" fmla="*/ 314801 h 466725"/>
                    <a:gd name="connsiteX109" fmla="*/ 414814 w 476250"/>
                    <a:gd name="connsiteY109" fmla="*/ 290036 h 466725"/>
                    <a:gd name="connsiteX110" fmla="*/ 461486 w 476250"/>
                    <a:gd name="connsiteY110" fmla="*/ 290036 h 466725"/>
                    <a:gd name="connsiteX111" fmla="*/ 468154 w 476250"/>
                    <a:gd name="connsiteY111" fmla="*/ 283369 h 466725"/>
                    <a:gd name="connsiteX112" fmla="*/ 468154 w 476250"/>
                    <a:gd name="connsiteY112" fmla="*/ 278606 h 466725"/>
                    <a:gd name="connsiteX113" fmla="*/ 461486 w 476250"/>
                    <a:gd name="connsiteY113" fmla="*/ 271939 h 466725"/>
                    <a:gd name="connsiteX114" fmla="*/ 414814 w 476250"/>
                    <a:gd name="connsiteY114" fmla="*/ 271939 h 466725"/>
                    <a:gd name="connsiteX115" fmla="*/ 414814 w 476250"/>
                    <a:gd name="connsiteY115" fmla="*/ 247174 h 466725"/>
                    <a:gd name="connsiteX116" fmla="*/ 461486 w 476250"/>
                    <a:gd name="connsiteY116" fmla="*/ 247174 h 466725"/>
                    <a:gd name="connsiteX117" fmla="*/ 468154 w 476250"/>
                    <a:gd name="connsiteY117" fmla="*/ 240506 h 466725"/>
                    <a:gd name="connsiteX118" fmla="*/ 468154 w 476250"/>
                    <a:gd name="connsiteY118" fmla="*/ 235744 h 466725"/>
                    <a:gd name="connsiteX119" fmla="*/ 461486 w 476250"/>
                    <a:gd name="connsiteY119" fmla="*/ 229076 h 466725"/>
                    <a:gd name="connsiteX120" fmla="*/ 414814 w 476250"/>
                    <a:gd name="connsiteY120" fmla="*/ 229076 h 466725"/>
                    <a:gd name="connsiteX121" fmla="*/ 414814 w 476250"/>
                    <a:gd name="connsiteY121" fmla="*/ 204311 h 466725"/>
                    <a:gd name="connsiteX122" fmla="*/ 461486 w 476250"/>
                    <a:gd name="connsiteY122" fmla="*/ 204311 h 466725"/>
                    <a:gd name="connsiteX123" fmla="*/ 468154 w 476250"/>
                    <a:gd name="connsiteY123" fmla="*/ 197644 h 466725"/>
                    <a:gd name="connsiteX124" fmla="*/ 468154 w 476250"/>
                    <a:gd name="connsiteY124" fmla="*/ 192881 h 466725"/>
                    <a:gd name="connsiteX125" fmla="*/ 461486 w 476250"/>
                    <a:gd name="connsiteY125" fmla="*/ 186214 h 466725"/>
                    <a:gd name="connsiteX126" fmla="*/ 414814 w 476250"/>
                    <a:gd name="connsiteY126" fmla="*/ 186214 h 466725"/>
                    <a:gd name="connsiteX127" fmla="*/ 414814 w 476250"/>
                    <a:gd name="connsiteY127" fmla="*/ 161449 h 466725"/>
                    <a:gd name="connsiteX128" fmla="*/ 462439 w 476250"/>
                    <a:gd name="connsiteY128" fmla="*/ 161449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</a:cxnLst>
                  <a:rect l="l" t="t" r="r" b="b"/>
                  <a:pathLst>
                    <a:path w="476250" h="466725">
                      <a:moveTo>
                        <a:pt x="462439" y="160496"/>
                      </a:moveTo>
                      <a:cubicBezTo>
                        <a:pt x="466249" y="160496"/>
                        <a:pt x="469106" y="157639"/>
                        <a:pt x="469106" y="153829"/>
                      </a:cubicBezTo>
                      <a:lnTo>
                        <a:pt x="469106" y="149066"/>
                      </a:lnTo>
                      <a:cubicBezTo>
                        <a:pt x="469106" y="145256"/>
                        <a:pt x="466249" y="142399"/>
                        <a:pt x="462439" y="142399"/>
                      </a:cubicBezTo>
                      <a:lnTo>
                        <a:pt x="415766" y="142399"/>
                      </a:lnTo>
                      <a:lnTo>
                        <a:pt x="415766" y="93821"/>
                      </a:lnTo>
                      <a:cubicBezTo>
                        <a:pt x="415766" y="80486"/>
                        <a:pt x="405289" y="70009"/>
                        <a:pt x="391954" y="70009"/>
                      </a:cubicBezTo>
                      <a:lnTo>
                        <a:pt x="333851" y="70009"/>
                      </a:lnTo>
                      <a:lnTo>
                        <a:pt x="333851" y="13811"/>
                      </a:lnTo>
                      <a:cubicBezTo>
                        <a:pt x="333851" y="10001"/>
                        <a:pt x="330994" y="7144"/>
                        <a:pt x="327184" y="7144"/>
                      </a:cubicBezTo>
                      <a:lnTo>
                        <a:pt x="322421" y="7144"/>
                      </a:lnTo>
                      <a:cubicBezTo>
                        <a:pt x="318611" y="7144"/>
                        <a:pt x="315754" y="10001"/>
                        <a:pt x="315754" y="13811"/>
                      </a:cubicBezTo>
                      <a:lnTo>
                        <a:pt x="315754" y="70009"/>
                      </a:lnTo>
                      <a:lnTo>
                        <a:pt x="290989" y="70009"/>
                      </a:lnTo>
                      <a:lnTo>
                        <a:pt x="290989" y="13811"/>
                      </a:lnTo>
                      <a:cubicBezTo>
                        <a:pt x="290989" y="10001"/>
                        <a:pt x="287179" y="7144"/>
                        <a:pt x="283369" y="7144"/>
                      </a:cubicBezTo>
                      <a:lnTo>
                        <a:pt x="278606" y="7144"/>
                      </a:lnTo>
                      <a:cubicBezTo>
                        <a:pt x="274796" y="7144"/>
                        <a:pt x="271939" y="10001"/>
                        <a:pt x="271939" y="13811"/>
                      </a:cubicBezTo>
                      <a:lnTo>
                        <a:pt x="271939" y="70009"/>
                      </a:lnTo>
                      <a:lnTo>
                        <a:pt x="247174" y="70009"/>
                      </a:lnTo>
                      <a:lnTo>
                        <a:pt x="247174" y="13811"/>
                      </a:lnTo>
                      <a:cubicBezTo>
                        <a:pt x="247174" y="10001"/>
                        <a:pt x="244316" y="7144"/>
                        <a:pt x="240506" y="7144"/>
                      </a:cubicBezTo>
                      <a:lnTo>
                        <a:pt x="235744" y="7144"/>
                      </a:lnTo>
                      <a:cubicBezTo>
                        <a:pt x="231934" y="7144"/>
                        <a:pt x="229076" y="10001"/>
                        <a:pt x="229076" y="13811"/>
                      </a:cubicBezTo>
                      <a:lnTo>
                        <a:pt x="229076" y="70009"/>
                      </a:lnTo>
                      <a:lnTo>
                        <a:pt x="204311" y="70009"/>
                      </a:lnTo>
                      <a:lnTo>
                        <a:pt x="204311" y="13811"/>
                      </a:lnTo>
                      <a:cubicBezTo>
                        <a:pt x="204311" y="10001"/>
                        <a:pt x="201454" y="7144"/>
                        <a:pt x="197644" y="7144"/>
                      </a:cubicBezTo>
                      <a:lnTo>
                        <a:pt x="192881" y="7144"/>
                      </a:lnTo>
                      <a:cubicBezTo>
                        <a:pt x="189071" y="7144"/>
                        <a:pt x="186214" y="10001"/>
                        <a:pt x="186214" y="13811"/>
                      </a:cubicBezTo>
                      <a:lnTo>
                        <a:pt x="186214" y="70009"/>
                      </a:lnTo>
                      <a:lnTo>
                        <a:pt x="161449" y="70009"/>
                      </a:lnTo>
                      <a:lnTo>
                        <a:pt x="161449" y="13811"/>
                      </a:lnTo>
                      <a:cubicBezTo>
                        <a:pt x="161449" y="10001"/>
                        <a:pt x="158591" y="7144"/>
                        <a:pt x="154781" y="7144"/>
                      </a:cubicBezTo>
                      <a:lnTo>
                        <a:pt x="150019" y="7144"/>
                      </a:lnTo>
                      <a:cubicBezTo>
                        <a:pt x="146209" y="7144"/>
                        <a:pt x="143351" y="10001"/>
                        <a:pt x="143351" y="13811"/>
                      </a:cubicBezTo>
                      <a:lnTo>
                        <a:pt x="143351" y="70009"/>
                      </a:lnTo>
                      <a:lnTo>
                        <a:pt x="88106" y="70009"/>
                      </a:lnTo>
                      <a:cubicBezTo>
                        <a:pt x="74771" y="70009"/>
                        <a:pt x="64294" y="81439"/>
                        <a:pt x="64294" y="93821"/>
                      </a:cubicBezTo>
                      <a:lnTo>
                        <a:pt x="64294" y="142399"/>
                      </a:lnTo>
                      <a:lnTo>
                        <a:pt x="13811" y="142399"/>
                      </a:lnTo>
                      <a:cubicBezTo>
                        <a:pt x="10001" y="142399"/>
                        <a:pt x="7144" y="145256"/>
                        <a:pt x="7144" y="149066"/>
                      </a:cubicBezTo>
                      <a:lnTo>
                        <a:pt x="7144" y="153829"/>
                      </a:lnTo>
                      <a:cubicBezTo>
                        <a:pt x="7144" y="157639"/>
                        <a:pt x="10001" y="160496"/>
                        <a:pt x="13811" y="160496"/>
                      </a:cubicBezTo>
                      <a:lnTo>
                        <a:pt x="64294" y="160496"/>
                      </a:lnTo>
                      <a:lnTo>
                        <a:pt x="64294" y="185261"/>
                      </a:lnTo>
                      <a:lnTo>
                        <a:pt x="13811" y="185261"/>
                      </a:lnTo>
                      <a:cubicBezTo>
                        <a:pt x="10001" y="185261"/>
                        <a:pt x="7144" y="188119"/>
                        <a:pt x="7144" y="191929"/>
                      </a:cubicBezTo>
                      <a:lnTo>
                        <a:pt x="7144" y="196691"/>
                      </a:lnTo>
                      <a:cubicBezTo>
                        <a:pt x="7144" y="200501"/>
                        <a:pt x="10001" y="203359"/>
                        <a:pt x="13811" y="203359"/>
                      </a:cubicBezTo>
                      <a:lnTo>
                        <a:pt x="64294" y="203359"/>
                      </a:lnTo>
                      <a:lnTo>
                        <a:pt x="64294" y="228124"/>
                      </a:lnTo>
                      <a:lnTo>
                        <a:pt x="13811" y="228124"/>
                      </a:lnTo>
                      <a:cubicBezTo>
                        <a:pt x="10001" y="229076"/>
                        <a:pt x="7144" y="231934"/>
                        <a:pt x="7144" y="235744"/>
                      </a:cubicBezTo>
                      <a:lnTo>
                        <a:pt x="7144" y="240506"/>
                      </a:lnTo>
                      <a:cubicBezTo>
                        <a:pt x="7144" y="244316"/>
                        <a:pt x="10001" y="247174"/>
                        <a:pt x="13811" y="247174"/>
                      </a:cubicBezTo>
                      <a:lnTo>
                        <a:pt x="64294" y="247174"/>
                      </a:lnTo>
                      <a:lnTo>
                        <a:pt x="64294" y="271939"/>
                      </a:lnTo>
                      <a:lnTo>
                        <a:pt x="13811" y="271939"/>
                      </a:lnTo>
                      <a:cubicBezTo>
                        <a:pt x="10001" y="271939"/>
                        <a:pt x="7144" y="274796"/>
                        <a:pt x="7144" y="278606"/>
                      </a:cubicBezTo>
                      <a:lnTo>
                        <a:pt x="7144" y="283369"/>
                      </a:lnTo>
                      <a:cubicBezTo>
                        <a:pt x="7144" y="287179"/>
                        <a:pt x="10001" y="290036"/>
                        <a:pt x="13811" y="290036"/>
                      </a:cubicBezTo>
                      <a:lnTo>
                        <a:pt x="64294" y="290036"/>
                      </a:lnTo>
                      <a:lnTo>
                        <a:pt x="64294" y="314801"/>
                      </a:lnTo>
                      <a:lnTo>
                        <a:pt x="13811" y="314801"/>
                      </a:lnTo>
                      <a:cubicBezTo>
                        <a:pt x="10001" y="314801"/>
                        <a:pt x="7144" y="317659"/>
                        <a:pt x="7144" y="321469"/>
                      </a:cubicBezTo>
                      <a:lnTo>
                        <a:pt x="7144" y="326231"/>
                      </a:lnTo>
                      <a:cubicBezTo>
                        <a:pt x="7144" y="330041"/>
                        <a:pt x="10001" y="332899"/>
                        <a:pt x="13811" y="332899"/>
                      </a:cubicBezTo>
                      <a:lnTo>
                        <a:pt x="64294" y="332899"/>
                      </a:lnTo>
                      <a:lnTo>
                        <a:pt x="64294" y="380524"/>
                      </a:lnTo>
                      <a:cubicBezTo>
                        <a:pt x="64294" y="393859"/>
                        <a:pt x="74771" y="404336"/>
                        <a:pt x="88106" y="404336"/>
                      </a:cubicBezTo>
                      <a:lnTo>
                        <a:pt x="142399" y="404336"/>
                      </a:lnTo>
                      <a:lnTo>
                        <a:pt x="142399" y="461486"/>
                      </a:lnTo>
                      <a:cubicBezTo>
                        <a:pt x="142399" y="465296"/>
                        <a:pt x="145256" y="468154"/>
                        <a:pt x="149066" y="468154"/>
                      </a:cubicBezTo>
                      <a:lnTo>
                        <a:pt x="153829" y="468154"/>
                      </a:lnTo>
                      <a:cubicBezTo>
                        <a:pt x="157639" y="468154"/>
                        <a:pt x="160496" y="465296"/>
                        <a:pt x="160496" y="461486"/>
                      </a:cubicBezTo>
                      <a:lnTo>
                        <a:pt x="160496" y="404336"/>
                      </a:lnTo>
                      <a:lnTo>
                        <a:pt x="185261" y="404336"/>
                      </a:lnTo>
                      <a:lnTo>
                        <a:pt x="185261" y="461486"/>
                      </a:lnTo>
                      <a:cubicBezTo>
                        <a:pt x="185261" y="465296"/>
                        <a:pt x="188119" y="468154"/>
                        <a:pt x="191929" y="468154"/>
                      </a:cubicBezTo>
                      <a:lnTo>
                        <a:pt x="196691" y="468154"/>
                      </a:lnTo>
                      <a:cubicBezTo>
                        <a:pt x="200501" y="468154"/>
                        <a:pt x="203359" y="465296"/>
                        <a:pt x="203359" y="461486"/>
                      </a:cubicBezTo>
                      <a:lnTo>
                        <a:pt x="203359" y="404336"/>
                      </a:lnTo>
                      <a:lnTo>
                        <a:pt x="228124" y="404336"/>
                      </a:lnTo>
                      <a:lnTo>
                        <a:pt x="228124" y="461486"/>
                      </a:lnTo>
                      <a:cubicBezTo>
                        <a:pt x="228124" y="465296"/>
                        <a:pt x="230981" y="468154"/>
                        <a:pt x="234791" y="468154"/>
                      </a:cubicBezTo>
                      <a:lnTo>
                        <a:pt x="239554" y="468154"/>
                      </a:lnTo>
                      <a:cubicBezTo>
                        <a:pt x="243364" y="468154"/>
                        <a:pt x="246221" y="465296"/>
                        <a:pt x="246221" y="461486"/>
                      </a:cubicBezTo>
                      <a:lnTo>
                        <a:pt x="246221" y="404336"/>
                      </a:lnTo>
                      <a:lnTo>
                        <a:pt x="270986" y="404336"/>
                      </a:lnTo>
                      <a:lnTo>
                        <a:pt x="270986" y="461486"/>
                      </a:lnTo>
                      <a:cubicBezTo>
                        <a:pt x="270986" y="465296"/>
                        <a:pt x="273844" y="468154"/>
                        <a:pt x="277654" y="468154"/>
                      </a:cubicBezTo>
                      <a:lnTo>
                        <a:pt x="283369" y="468154"/>
                      </a:lnTo>
                      <a:cubicBezTo>
                        <a:pt x="287179" y="468154"/>
                        <a:pt x="290036" y="465296"/>
                        <a:pt x="290036" y="461486"/>
                      </a:cubicBezTo>
                      <a:lnTo>
                        <a:pt x="290036" y="404336"/>
                      </a:lnTo>
                      <a:lnTo>
                        <a:pt x="314801" y="404336"/>
                      </a:lnTo>
                      <a:lnTo>
                        <a:pt x="314801" y="461486"/>
                      </a:lnTo>
                      <a:cubicBezTo>
                        <a:pt x="314801" y="465296"/>
                        <a:pt x="317659" y="468154"/>
                        <a:pt x="321469" y="468154"/>
                      </a:cubicBezTo>
                      <a:lnTo>
                        <a:pt x="326231" y="468154"/>
                      </a:lnTo>
                      <a:cubicBezTo>
                        <a:pt x="330041" y="468154"/>
                        <a:pt x="332899" y="465296"/>
                        <a:pt x="332899" y="461486"/>
                      </a:cubicBezTo>
                      <a:lnTo>
                        <a:pt x="332899" y="404336"/>
                      </a:lnTo>
                      <a:lnTo>
                        <a:pt x="391001" y="404336"/>
                      </a:lnTo>
                      <a:cubicBezTo>
                        <a:pt x="404336" y="404336"/>
                        <a:pt x="414814" y="393859"/>
                        <a:pt x="414814" y="380524"/>
                      </a:cubicBezTo>
                      <a:lnTo>
                        <a:pt x="414814" y="332899"/>
                      </a:lnTo>
                      <a:lnTo>
                        <a:pt x="461486" y="332899"/>
                      </a:lnTo>
                      <a:cubicBezTo>
                        <a:pt x="465296" y="332899"/>
                        <a:pt x="468154" y="330041"/>
                        <a:pt x="468154" y="326231"/>
                      </a:cubicBezTo>
                      <a:lnTo>
                        <a:pt x="468154" y="321469"/>
                      </a:lnTo>
                      <a:cubicBezTo>
                        <a:pt x="468154" y="317659"/>
                        <a:pt x="465296" y="314801"/>
                        <a:pt x="461486" y="314801"/>
                      </a:cubicBezTo>
                      <a:lnTo>
                        <a:pt x="414814" y="314801"/>
                      </a:lnTo>
                      <a:lnTo>
                        <a:pt x="414814" y="290036"/>
                      </a:lnTo>
                      <a:lnTo>
                        <a:pt x="461486" y="290036"/>
                      </a:lnTo>
                      <a:cubicBezTo>
                        <a:pt x="465296" y="290036"/>
                        <a:pt x="468154" y="287179"/>
                        <a:pt x="468154" y="283369"/>
                      </a:cubicBezTo>
                      <a:lnTo>
                        <a:pt x="468154" y="278606"/>
                      </a:lnTo>
                      <a:cubicBezTo>
                        <a:pt x="468154" y="274796"/>
                        <a:pt x="465296" y="271939"/>
                        <a:pt x="461486" y="271939"/>
                      </a:cubicBezTo>
                      <a:lnTo>
                        <a:pt x="414814" y="271939"/>
                      </a:lnTo>
                      <a:lnTo>
                        <a:pt x="414814" y="247174"/>
                      </a:lnTo>
                      <a:lnTo>
                        <a:pt x="461486" y="247174"/>
                      </a:lnTo>
                      <a:cubicBezTo>
                        <a:pt x="465296" y="247174"/>
                        <a:pt x="468154" y="244316"/>
                        <a:pt x="468154" y="240506"/>
                      </a:cubicBezTo>
                      <a:lnTo>
                        <a:pt x="468154" y="235744"/>
                      </a:lnTo>
                      <a:cubicBezTo>
                        <a:pt x="468154" y="231934"/>
                        <a:pt x="465296" y="229076"/>
                        <a:pt x="461486" y="229076"/>
                      </a:cubicBezTo>
                      <a:lnTo>
                        <a:pt x="414814" y="229076"/>
                      </a:lnTo>
                      <a:lnTo>
                        <a:pt x="414814" y="204311"/>
                      </a:lnTo>
                      <a:lnTo>
                        <a:pt x="461486" y="204311"/>
                      </a:lnTo>
                      <a:cubicBezTo>
                        <a:pt x="465296" y="204311"/>
                        <a:pt x="468154" y="201454"/>
                        <a:pt x="468154" y="197644"/>
                      </a:cubicBezTo>
                      <a:lnTo>
                        <a:pt x="468154" y="192881"/>
                      </a:lnTo>
                      <a:cubicBezTo>
                        <a:pt x="468154" y="189071"/>
                        <a:pt x="465296" y="186214"/>
                        <a:pt x="461486" y="186214"/>
                      </a:cubicBezTo>
                      <a:lnTo>
                        <a:pt x="414814" y="186214"/>
                      </a:lnTo>
                      <a:lnTo>
                        <a:pt x="414814" y="161449"/>
                      </a:lnTo>
                      <a:lnTo>
                        <a:pt x="462439" y="16144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D6C05E55-74B2-49F1-B08E-42DED1DEB231}"/>
                    </a:ext>
                  </a:extLst>
                </p:cNvPr>
                <p:cNvSpPr/>
                <p:nvPr/>
              </p:nvSpPr>
              <p:spPr>
                <a:xfrm>
                  <a:off x="1855157" y="2765044"/>
                  <a:ext cx="330249" cy="2181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49" h="218182">
                      <a:moveTo>
                        <a:pt x="117946" y="56554"/>
                      </a:moveTo>
                      <a:lnTo>
                        <a:pt x="94115" y="134987"/>
                      </a:lnTo>
                      <a:lnTo>
                        <a:pt x="142028" y="134987"/>
                      </a:lnTo>
                      <a:close/>
                      <a:moveTo>
                        <a:pt x="262681" y="0"/>
                      </a:moveTo>
                      <a:lnTo>
                        <a:pt x="330249" y="0"/>
                      </a:lnTo>
                      <a:lnTo>
                        <a:pt x="330249" y="218182"/>
                      </a:lnTo>
                      <a:lnTo>
                        <a:pt x="262681" y="218182"/>
                      </a:lnTo>
                      <a:close/>
                      <a:moveTo>
                        <a:pt x="82004" y="0"/>
                      </a:moveTo>
                      <a:lnTo>
                        <a:pt x="155544" y="0"/>
                      </a:lnTo>
                      <a:lnTo>
                        <a:pt x="237529" y="218182"/>
                      </a:lnTo>
                      <a:lnTo>
                        <a:pt x="166929" y="218182"/>
                      </a:lnTo>
                      <a:lnTo>
                        <a:pt x="156013" y="182165"/>
                      </a:lnTo>
                      <a:lnTo>
                        <a:pt x="79472" y="182165"/>
                      </a:lnTo>
                      <a:lnTo>
                        <a:pt x="68837" y="218182"/>
                      </a:lnTo>
                      <a:lnTo>
                        <a:pt x="0" y="218182"/>
                      </a:ln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F6F43F-775A-4225-A38D-F9D0B282EFB9}"/>
              </a:ext>
            </a:extLst>
          </p:cNvPr>
          <p:cNvGrpSpPr/>
          <p:nvPr/>
        </p:nvGrpSpPr>
        <p:grpSpPr>
          <a:xfrm>
            <a:off x="9651266" y="1737025"/>
            <a:ext cx="1979431" cy="3296560"/>
            <a:chOff x="3832184" y="1890347"/>
            <a:chExt cx="2537664" cy="422624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7717040-2EDB-48CB-8186-194EF8A60511}"/>
                </a:ext>
              </a:extLst>
            </p:cNvPr>
            <p:cNvGrpSpPr/>
            <p:nvPr/>
          </p:nvGrpSpPr>
          <p:grpSpPr>
            <a:xfrm flipH="1">
              <a:off x="5217892" y="4482968"/>
              <a:ext cx="524487" cy="1633625"/>
              <a:chOff x="4327928" y="4494196"/>
              <a:chExt cx="619256" cy="1928803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A2BB7A8-2AEE-4AAC-913E-BD7D2935B82C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2F3BE04-4A44-44DC-9036-833C5789D660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8D1785E-6EA3-4168-8C7C-8AC52CE540AD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67F4FDE6-9331-49FD-94BD-DC80A50EFF99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929DED7-9004-44A5-9BCF-5D2B1D15E507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63CE366-BF09-4B50-850E-2341A74F17FD}"/>
                </a:ext>
              </a:extLst>
            </p:cNvPr>
            <p:cNvGrpSpPr/>
            <p:nvPr/>
          </p:nvGrpSpPr>
          <p:grpSpPr>
            <a:xfrm>
              <a:off x="4388356" y="4482968"/>
              <a:ext cx="524487" cy="1633625"/>
              <a:chOff x="4327928" y="4494196"/>
              <a:chExt cx="619256" cy="1928803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26586860-2C8A-4A90-98E8-ACF711BCBAFD}"/>
                  </a:ext>
                </a:extLst>
              </p:cNvPr>
              <p:cNvSpPr/>
              <p:nvPr/>
            </p:nvSpPr>
            <p:spPr>
              <a:xfrm>
                <a:off x="4327928" y="6164976"/>
                <a:ext cx="619256" cy="258023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6348ED1-CB3E-4550-8C67-99366DC8AC9D}"/>
                  </a:ext>
                </a:extLst>
              </p:cNvPr>
              <p:cNvSpPr/>
              <p:nvPr/>
            </p:nvSpPr>
            <p:spPr>
              <a:xfrm rot="588051">
                <a:off x="4623839" y="4494196"/>
                <a:ext cx="217892" cy="768475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760EE54-A58C-4871-BDA5-48F981A741F2}"/>
                  </a:ext>
                </a:extLst>
              </p:cNvPr>
              <p:cNvSpPr/>
              <p:nvPr/>
            </p:nvSpPr>
            <p:spPr>
              <a:xfrm rot="20921205">
                <a:off x="4606985" y="5223974"/>
                <a:ext cx="217892" cy="844028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CF5E29C-3546-4EDA-A82C-F59B134BC847}"/>
                  </a:ext>
                </a:extLst>
              </p:cNvPr>
              <p:cNvSpPr/>
              <p:nvPr/>
            </p:nvSpPr>
            <p:spPr>
              <a:xfrm>
                <a:off x="4498455" y="5181431"/>
                <a:ext cx="290278" cy="258024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D6C55A6-4D86-40FB-8941-E402A0297672}"/>
                  </a:ext>
                </a:extLst>
              </p:cNvPr>
              <p:cNvSpPr/>
              <p:nvPr/>
            </p:nvSpPr>
            <p:spPr>
              <a:xfrm>
                <a:off x="4688096" y="6001129"/>
                <a:ext cx="231962" cy="206188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A8E1245-CDDF-4CF7-BB6F-A847DAC22D80}"/>
                </a:ext>
              </a:extLst>
            </p:cNvPr>
            <p:cNvGrpSpPr/>
            <p:nvPr/>
          </p:nvGrpSpPr>
          <p:grpSpPr>
            <a:xfrm>
              <a:off x="3832184" y="1890347"/>
              <a:ext cx="2537664" cy="2787165"/>
              <a:chOff x="5369718" y="2683668"/>
              <a:chExt cx="1452563" cy="1595377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C4CEA36-E2C4-42CA-B5C6-64E81711DCB2}"/>
                  </a:ext>
                </a:extLst>
              </p:cNvPr>
              <p:cNvSpPr/>
              <p:nvPr/>
            </p:nvSpPr>
            <p:spPr>
              <a:xfrm>
                <a:off x="6075509" y="4015008"/>
                <a:ext cx="264037" cy="264037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93D6C2-EDE4-4365-98D1-A8B551D644DA}"/>
                  </a:ext>
                </a:extLst>
              </p:cNvPr>
              <p:cNvSpPr/>
              <p:nvPr/>
            </p:nvSpPr>
            <p:spPr>
              <a:xfrm>
                <a:off x="5820521" y="4015008"/>
                <a:ext cx="264037" cy="264037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559FF1A-CDCC-43E3-B4DF-E123224BE77B}"/>
                  </a:ext>
                </a:extLst>
              </p:cNvPr>
              <p:cNvSpPr/>
              <p:nvPr/>
            </p:nvSpPr>
            <p:spPr>
              <a:xfrm>
                <a:off x="5420716" y="3610451"/>
                <a:ext cx="333375" cy="285750"/>
              </a:xfrm>
              <a:custGeom>
                <a:avLst/>
                <a:gdLst>
                  <a:gd name="connsiteX0" fmla="*/ 299046 w 333375"/>
                  <a:gd name="connsiteY0" fmla="*/ 7144 h 285750"/>
                  <a:gd name="connsiteX1" fmla="*/ 42823 w 333375"/>
                  <a:gd name="connsiteY1" fmla="*/ 103346 h 285750"/>
                  <a:gd name="connsiteX2" fmla="*/ 12343 w 333375"/>
                  <a:gd name="connsiteY2" fmla="*/ 273844 h 285750"/>
                  <a:gd name="connsiteX3" fmla="*/ 80923 w 333375"/>
                  <a:gd name="connsiteY3" fmla="*/ 270034 h 285750"/>
                  <a:gd name="connsiteX4" fmla="*/ 80923 w 333375"/>
                  <a:gd name="connsiteY4" fmla="*/ 279559 h 285750"/>
                  <a:gd name="connsiteX5" fmla="*/ 97116 w 333375"/>
                  <a:gd name="connsiteY5" fmla="*/ 147161 h 285750"/>
                  <a:gd name="connsiteX6" fmla="*/ 298093 w 333375"/>
                  <a:gd name="connsiteY6" fmla="*/ 77629 h 285750"/>
                  <a:gd name="connsiteX7" fmla="*/ 333336 w 333375"/>
                  <a:gd name="connsiteY7" fmla="*/ 42386 h 285750"/>
                  <a:gd name="connsiteX8" fmla="*/ 299046 w 333375"/>
                  <a:gd name="connsiteY8" fmla="*/ 714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75" h="285750">
                    <a:moveTo>
                      <a:pt x="299046" y="7144"/>
                    </a:moveTo>
                    <a:cubicBezTo>
                      <a:pt x="162838" y="7144"/>
                      <a:pt x="96163" y="39529"/>
                      <a:pt x="42823" y="103346"/>
                    </a:cubicBezTo>
                    <a:cubicBezTo>
                      <a:pt x="-11469" y="169069"/>
                      <a:pt x="12343" y="270986"/>
                      <a:pt x="12343" y="273844"/>
                    </a:cubicBezTo>
                    <a:lnTo>
                      <a:pt x="80923" y="270034"/>
                    </a:lnTo>
                    <a:lnTo>
                      <a:pt x="80923" y="279559"/>
                    </a:lnTo>
                    <a:cubicBezTo>
                      <a:pt x="80923" y="277654"/>
                      <a:pt x="63778" y="186214"/>
                      <a:pt x="97116" y="147161"/>
                    </a:cubicBezTo>
                    <a:cubicBezTo>
                      <a:pt x="135216" y="101441"/>
                      <a:pt x="186651" y="77629"/>
                      <a:pt x="298093" y="77629"/>
                    </a:cubicBezTo>
                    <a:cubicBezTo>
                      <a:pt x="317143" y="77629"/>
                      <a:pt x="333336" y="62389"/>
                      <a:pt x="333336" y="42386"/>
                    </a:cubicBezTo>
                    <a:cubicBezTo>
                      <a:pt x="334288" y="22384"/>
                      <a:pt x="318096" y="7144"/>
                      <a:pt x="299046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196D407-9EFD-4C73-87F4-E4B4CCB0AFA7}"/>
                  </a:ext>
                </a:extLst>
              </p:cNvPr>
              <p:cNvSpPr/>
              <p:nvPr/>
            </p:nvSpPr>
            <p:spPr>
              <a:xfrm>
                <a:off x="5426868" y="3847623"/>
                <a:ext cx="85725" cy="76200"/>
              </a:xfrm>
              <a:custGeom>
                <a:avLst/>
                <a:gdLst>
                  <a:gd name="connsiteX0" fmla="*/ 82391 w 85725"/>
                  <a:gd name="connsiteY0" fmla="*/ 60484 h 76200"/>
                  <a:gd name="connsiteX1" fmla="*/ 51911 w 85725"/>
                  <a:gd name="connsiteY1" fmla="*/ 74771 h 76200"/>
                  <a:gd name="connsiteX2" fmla="*/ 37624 w 85725"/>
                  <a:gd name="connsiteY2" fmla="*/ 74771 h 76200"/>
                  <a:gd name="connsiteX3" fmla="*/ 7144 w 85725"/>
                  <a:gd name="connsiteY3" fmla="*/ 60484 h 76200"/>
                  <a:gd name="connsiteX4" fmla="*/ 7144 w 85725"/>
                  <a:gd name="connsiteY4" fmla="*/ 21431 h 76200"/>
                  <a:gd name="connsiteX5" fmla="*/ 37624 w 85725"/>
                  <a:gd name="connsiteY5" fmla="*/ 7144 h 76200"/>
                  <a:gd name="connsiteX6" fmla="*/ 51911 w 85725"/>
                  <a:gd name="connsiteY6" fmla="*/ 7144 h 76200"/>
                  <a:gd name="connsiteX7" fmla="*/ 82391 w 85725"/>
                  <a:gd name="connsiteY7" fmla="*/ 21431 h 76200"/>
                  <a:gd name="connsiteX8" fmla="*/ 82391 w 85725"/>
                  <a:gd name="connsiteY8" fmla="*/ 6048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82391" y="60484"/>
                    </a:move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9AF9D8-A5BF-472B-92A8-0A7606F58DF7}"/>
                  </a:ext>
                </a:extLst>
              </p:cNvPr>
              <p:cNvSpPr/>
              <p:nvPr/>
            </p:nvSpPr>
            <p:spPr>
              <a:xfrm>
                <a:off x="5369718" y="3911100"/>
                <a:ext cx="209550" cy="171450"/>
              </a:xfrm>
              <a:custGeom>
                <a:avLst/>
                <a:gdLst>
                  <a:gd name="connsiteX0" fmla="*/ 203359 w 209550"/>
                  <a:gd name="connsiteY0" fmla="*/ 134167 h 171450"/>
                  <a:gd name="connsiteX1" fmla="*/ 203359 w 209550"/>
                  <a:gd name="connsiteY1" fmla="*/ 105592 h 171450"/>
                  <a:gd name="connsiteX2" fmla="*/ 95726 w 209550"/>
                  <a:gd name="connsiteY2" fmla="*/ 7485 h 171450"/>
                  <a:gd name="connsiteX3" fmla="*/ 7144 w 209550"/>
                  <a:gd name="connsiteY3" fmla="*/ 108450 h 171450"/>
                  <a:gd name="connsiteX4" fmla="*/ 7144 w 209550"/>
                  <a:gd name="connsiteY4" fmla="*/ 132263 h 171450"/>
                  <a:gd name="connsiteX5" fmla="*/ 39529 w 209550"/>
                  <a:gd name="connsiteY5" fmla="*/ 167505 h 171450"/>
                  <a:gd name="connsiteX6" fmla="*/ 74771 w 209550"/>
                  <a:gd name="connsiteY6" fmla="*/ 134167 h 171450"/>
                  <a:gd name="connsiteX7" fmla="*/ 74771 w 209550"/>
                  <a:gd name="connsiteY7" fmla="*/ 106545 h 171450"/>
                  <a:gd name="connsiteX8" fmla="*/ 99536 w 209550"/>
                  <a:gd name="connsiteY8" fmla="*/ 75112 h 171450"/>
                  <a:gd name="connsiteX9" fmla="*/ 135731 w 209550"/>
                  <a:gd name="connsiteY9" fmla="*/ 104640 h 171450"/>
                  <a:gd name="connsiteX10" fmla="*/ 135731 w 209550"/>
                  <a:gd name="connsiteY10" fmla="*/ 131310 h 171450"/>
                  <a:gd name="connsiteX11" fmla="*/ 163354 w 209550"/>
                  <a:gd name="connsiteY11" fmla="*/ 166553 h 171450"/>
                  <a:gd name="connsiteX12" fmla="*/ 203359 w 209550"/>
                  <a:gd name="connsiteY12" fmla="*/ 134167 h 171450"/>
                  <a:gd name="connsiteX13" fmla="*/ 123349 w 209550"/>
                  <a:gd name="connsiteY13" fmla="*/ 39870 h 171450"/>
                  <a:gd name="connsiteX14" fmla="*/ 103346 w 209550"/>
                  <a:gd name="connsiteY14" fmla="*/ 59872 h 171450"/>
                  <a:gd name="connsiteX15" fmla="*/ 83344 w 209550"/>
                  <a:gd name="connsiteY15" fmla="*/ 39870 h 171450"/>
                  <a:gd name="connsiteX16" fmla="*/ 103346 w 209550"/>
                  <a:gd name="connsiteY16" fmla="*/ 19867 h 171450"/>
                  <a:gd name="connsiteX17" fmla="*/ 123349 w 209550"/>
                  <a:gd name="connsiteY17" fmla="*/ 39870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203359" y="134167"/>
                    </a:moveTo>
                    <a:lnTo>
                      <a:pt x="203359" y="105592"/>
                    </a:lnTo>
                    <a:cubicBezTo>
                      <a:pt x="203359" y="48442"/>
                      <a:pt x="153829" y="2722"/>
                      <a:pt x="95726" y="7485"/>
                    </a:cubicBezTo>
                    <a:cubicBezTo>
                      <a:pt x="45244" y="12247"/>
                      <a:pt x="7144" y="57015"/>
                      <a:pt x="7144" y="108450"/>
                    </a:cubicBezTo>
                    <a:lnTo>
                      <a:pt x="7144" y="132263"/>
                    </a:lnTo>
                    <a:cubicBezTo>
                      <a:pt x="7144" y="150360"/>
                      <a:pt x="20479" y="166553"/>
                      <a:pt x="39529" y="167505"/>
                    </a:cubicBezTo>
                    <a:cubicBezTo>
                      <a:pt x="58579" y="168458"/>
                      <a:pt x="74771" y="153217"/>
                      <a:pt x="74771" y="134167"/>
                    </a:cubicBezTo>
                    <a:lnTo>
                      <a:pt x="74771" y="106545"/>
                    </a:lnTo>
                    <a:cubicBezTo>
                      <a:pt x="74771" y="91305"/>
                      <a:pt x="84296" y="77970"/>
                      <a:pt x="99536" y="75112"/>
                    </a:cubicBezTo>
                    <a:cubicBezTo>
                      <a:pt x="118586" y="71303"/>
                      <a:pt x="135731" y="86542"/>
                      <a:pt x="135731" y="104640"/>
                    </a:cubicBezTo>
                    <a:lnTo>
                      <a:pt x="135731" y="131310"/>
                    </a:lnTo>
                    <a:cubicBezTo>
                      <a:pt x="135731" y="148455"/>
                      <a:pt x="147161" y="163695"/>
                      <a:pt x="163354" y="166553"/>
                    </a:cubicBezTo>
                    <a:cubicBezTo>
                      <a:pt x="185261" y="171315"/>
                      <a:pt x="203359" y="155122"/>
                      <a:pt x="203359" y="134167"/>
                    </a:cubicBezTo>
                    <a:close/>
                    <a:moveTo>
                      <a:pt x="123349" y="39870"/>
                    </a:moveTo>
                    <a:cubicBezTo>
                      <a:pt x="123349" y="51300"/>
                      <a:pt x="113824" y="59872"/>
                      <a:pt x="103346" y="59872"/>
                    </a:cubicBezTo>
                    <a:cubicBezTo>
                      <a:pt x="92869" y="59872"/>
                      <a:pt x="83344" y="50347"/>
                      <a:pt x="83344" y="39870"/>
                    </a:cubicBezTo>
                    <a:cubicBezTo>
                      <a:pt x="83344" y="28440"/>
                      <a:pt x="92869" y="19867"/>
                      <a:pt x="103346" y="19867"/>
                    </a:cubicBezTo>
                    <a:cubicBezTo>
                      <a:pt x="113824" y="19867"/>
                      <a:pt x="123349" y="28440"/>
                      <a:pt x="123349" y="3987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5CDAF7C-2BA1-4E8C-AACE-01413F836A4F}"/>
                  </a:ext>
                </a:extLst>
              </p:cNvPr>
              <p:cNvSpPr/>
              <p:nvPr/>
            </p:nvSpPr>
            <p:spPr>
              <a:xfrm>
                <a:off x="6389803" y="3429476"/>
                <a:ext cx="371475" cy="247650"/>
              </a:xfrm>
              <a:custGeom>
                <a:avLst/>
                <a:gdLst>
                  <a:gd name="connsiteX0" fmla="*/ 41476 w 371475"/>
                  <a:gd name="connsiteY0" fmla="*/ 245269 h 247650"/>
                  <a:gd name="connsiteX1" fmla="*/ 326274 w 371475"/>
                  <a:gd name="connsiteY1" fmla="*/ 149066 h 247650"/>
                  <a:gd name="connsiteX2" fmla="*/ 366279 w 371475"/>
                  <a:gd name="connsiteY2" fmla="*/ 7144 h 247650"/>
                  <a:gd name="connsiteX3" fmla="*/ 297699 w 371475"/>
                  <a:gd name="connsiteY3" fmla="*/ 20479 h 247650"/>
                  <a:gd name="connsiteX4" fmla="*/ 297699 w 371475"/>
                  <a:gd name="connsiteY4" fmla="*/ 20479 h 247650"/>
                  <a:gd name="connsiteX5" fmla="*/ 271981 w 371475"/>
                  <a:gd name="connsiteY5" fmla="*/ 105251 h 247650"/>
                  <a:gd name="connsiteX6" fmla="*/ 42429 w 371475"/>
                  <a:gd name="connsiteY6" fmla="*/ 174784 h 247650"/>
                  <a:gd name="connsiteX7" fmla="*/ 7186 w 371475"/>
                  <a:gd name="connsiteY7" fmla="*/ 210026 h 247650"/>
                  <a:gd name="connsiteX8" fmla="*/ 41476 w 371475"/>
                  <a:gd name="connsiteY8" fmla="*/ 245269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247650">
                    <a:moveTo>
                      <a:pt x="41476" y="245269"/>
                    </a:moveTo>
                    <a:cubicBezTo>
                      <a:pt x="177684" y="245269"/>
                      <a:pt x="272934" y="212884"/>
                      <a:pt x="326274" y="149066"/>
                    </a:cubicBezTo>
                    <a:cubicBezTo>
                      <a:pt x="380566" y="83344"/>
                      <a:pt x="366279" y="10001"/>
                      <a:pt x="366279" y="7144"/>
                    </a:cubicBezTo>
                    <a:lnTo>
                      <a:pt x="297699" y="20479"/>
                    </a:lnTo>
                    <a:lnTo>
                      <a:pt x="297699" y="20479"/>
                    </a:lnTo>
                    <a:cubicBezTo>
                      <a:pt x="297699" y="22384"/>
                      <a:pt x="305319" y="66199"/>
                      <a:pt x="271981" y="105251"/>
                    </a:cubicBezTo>
                    <a:cubicBezTo>
                      <a:pt x="233881" y="150971"/>
                      <a:pt x="153871" y="174784"/>
                      <a:pt x="42429" y="174784"/>
                    </a:cubicBezTo>
                    <a:cubicBezTo>
                      <a:pt x="23379" y="174784"/>
                      <a:pt x="7186" y="190024"/>
                      <a:pt x="7186" y="210026"/>
                    </a:cubicBezTo>
                    <a:cubicBezTo>
                      <a:pt x="6234" y="229076"/>
                      <a:pt x="21474" y="245269"/>
                      <a:pt x="41476" y="24526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7A635C4-6D61-4D6A-8217-8521AE854DAA}"/>
                  </a:ext>
                </a:extLst>
              </p:cNvPr>
              <p:cNvSpPr/>
              <p:nvPr/>
            </p:nvSpPr>
            <p:spPr>
              <a:xfrm>
                <a:off x="6677501" y="3390423"/>
                <a:ext cx="85725" cy="76200"/>
              </a:xfrm>
              <a:custGeom>
                <a:avLst/>
                <a:gdLst>
                  <a:gd name="connsiteX0" fmla="*/ 7144 w 85725"/>
                  <a:gd name="connsiteY0" fmla="*/ 21431 h 76200"/>
                  <a:gd name="connsiteX1" fmla="*/ 37624 w 85725"/>
                  <a:gd name="connsiteY1" fmla="*/ 7144 h 76200"/>
                  <a:gd name="connsiteX2" fmla="*/ 51911 w 85725"/>
                  <a:gd name="connsiteY2" fmla="*/ 7144 h 76200"/>
                  <a:gd name="connsiteX3" fmla="*/ 82391 w 85725"/>
                  <a:gd name="connsiteY3" fmla="*/ 21431 h 76200"/>
                  <a:gd name="connsiteX4" fmla="*/ 82391 w 85725"/>
                  <a:gd name="connsiteY4" fmla="*/ 60484 h 76200"/>
                  <a:gd name="connsiteX5" fmla="*/ 51911 w 85725"/>
                  <a:gd name="connsiteY5" fmla="*/ 74771 h 76200"/>
                  <a:gd name="connsiteX6" fmla="*/ 37624 w 85725"/>
                  <a:gd name="connsiteY6" fmla="*/ 74771 h 76200"/>
                  <a:gd name="connsiteX7" fmla="*/ 7144 w 85725"/>
                  <a:gd name="connsiteY7" fmla="*/ 60484 h 76200"/>
                  <a:gd name="connsiteX8" fmla="*/ 7144 w 85725"/>
                  <a:gd name="connsiteY8" fmla="*/ 2143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7144" y="21431"/>
                    </a:moveTo>
                    <a:cubicBezTo>
                      <a:pt x="7144" y="13811"/>
                      <a:pt x="20479" y="7144"/>
                      <a:pt x="37624" y="7144"/>
                    </a:cubicBezTo>
                    <a:lnTo>
                      <a:pt x="51911" y="7144"/>
                    </a:lnTo>
                    <a:cubicBezTo>
                      <a:pt x="68104" y="7144"/>
                      <a:pt x="82391" y="13811"/>
                      <a:pt x="82391" y="21431"/>
                    </a:cubicBezTo>
                    <a:lnTo>
                      <a:pt x="82391" y="60484"/>
                    </a:lnTo>
                    <a:cubicBezTo>
                      <a:pt x="82391" y="68104"/>
                      <a:pt x="69056" y="74771"/>
                      <a:pt x="51911" y="74771"/>
                    </a:cubicBezTo>
                    <a:lnTo>
                      <a:pt x="37624" y="74771"/>
                    </a:lnTo>
                    <a:cubicBezTo>
                      <a:pt x="21431" y="74771"/>
                      <a:pt x="7144" y="68104"/>
                      <a:pt x="7144" y="60484"/>
                    </a:cubicBezTo>
                    <a:lnTo>
                      <a:pt x="7144" y="2143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0D3D63E-B04E-4EE3-9A8B-43D75FD28A17}"/>
                  </a:ext>
                </a:extLst>
              </p:cNvPr>
              <p:cNvSpPr/>
              <p:nvPr/>
            </p:nvSpPr>
            <p:spPr>
              <a:xfrm>
                <a:off x="6612731" y="3234171"/>
                <a:ext cx="209550" cy="171450"/>
              </a:xfrm>
              <a:custGeom>
                <a:avLst/>
                <a:gdLst>
                  <a:gd name="connsiteX0" fmla="*/ 7144 w 209550"/>
                  <a:gd name="connsiteY0" fmla="*/ 40524 h 171450"/>
                  <a:gd name="connsiteX1" fmla="*/ 7144 w 209550"/>
                  <a:gd name="connsiteY1" fmla="*/ 69099 h 171450"/>
                  <a:gd name="connsiteX2" fmla="*/ 114776 w 209550"/>
                  <a:gd name="connsiteY2" fmla="*/ 167206 h 171450"/>
                  <a:gd name="connsiteX3" fmla="*/ 203359 w 209550"/>
                  <a:gd name="connsiteY3" fmla="*/ 66241 h 171450"/>
                  <a:gd name="connsiteX4" fmla="*/ 203359 w 209550"/>
                  <a:gd name="connsiteY4" fmla="*/ 42429 h 171450"/>
                  <a:gd name="connsiteX5" fmla="*/ 170974 w 209550"/>
                  <a:gd name="connsiteY5" fmla="*/ 7186 h 171450"/>
                  <a:gd name="connsiteX6" fmla="*/ 135731 w 209550"/>
                  <a:gd name="connsiteY6" fmla="*/ 40524 h 171450"/>
                  <a:gd name="connsiteX7" fmla="*/ 135731 w 209550"/>
                  <a:gd name="connsiteY7" fmla="*/ 68146 h 171450"/>
                  <a:gd name="connsiteX8" fmla="*/ 110966 w 209550"/>
                  <a:gd name="connsiteY8" fmla="*/ 99579 h 171450"/>
                  <a:gd name="connsiteX9" fmla="*/ 74771 w 209550"/>
                  <a:gd name="connsiteY9" fmla="*/ 70051 h 171450"/>
                  <a:gd name="connsiteX10" fmla="*/ 74771 w 209550"/>
                  <a:gd name="connsiteY10" fmla="*/ 43381 h 171450"/>
                  <a:gd name="connsiteX11" fmla="*/ 47149 w 209550"/>
                  <a:gd name="connsiteY11" fmla="*/ 8139 h 171450"/>
                  <a:gd name="connsiteX12" fmla="*/ 7144 w 209550"/>
                  <a:gd name="connsiteY12" fmla="*/ 40524 h 171450"/>
                  <a:gd name="connsiteX13" fmla="*/ 87154 w 209550"/>
                  <a:gd name="connsiteY13" fmla="*/ 134821 h 171450"/>
                  <a:gd name="connsiteX14" fmla="*/ 107156 w 209550"/>
                  <a:gd name="connsiteY14" fmla="*/ 114819 h 171450"/>
                  <a:gd name="connsiteX15" fmla="*/ 127159 w 209550"/>
                  <a:gd name="connsiteY15" fmla="*/ 134821 h 171450"/>
                  <a:gd name="connsiteX16" fmla="*/ 107156 w 209550"/>
                  <a:gd name="connsiteY16" fmla="*/ 154824 h 171450"/>
                  <a:gd name="connsiteX17" fmla="*/ 87154 w 209550"/>
                  <a:gd name="connsiteY17" fmla="*/ 134821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9550" h="171450">
                    <a:moveTo>
                      <a:pt x="7144" y="40524"/>
                    </a:moveTo>
                    <a:lnTo>
                      <a:pt x="7144" y="69099"/>
                    </a:lnTo>
                    <a:cubicBezTo>
                      <a:pt x="7144" y="126249"/>
                      <a:pt x="56674" y="171969"/>
                      <a:pt x="114776" y="167206"/>
                    </a:cubicBezTo>
                    <a:cubicBezTo>
                      <a:pt x="165259" y="162444"/>
                      <a:pt x="203359" y="117676"/>
                      <a:pt x="203359" y="66241"/>
                    </a:cubicBezTo>
                    <a:lnTo>
                      <a:pt x="203359" y="42429"/>
                    </a:lnTo>
                    <a:cubicBezTo>
                      <a:pt x="203359" y="24331"/>
                      <a:pt x="190024" y="8139"/>
                      <a:pt x="170974" y="7186"/>
                    </a:cubicBezTo>
                    <a:cubicBezTo>
                      <a:pt x="151924" y="6234"/>
                      <a:pt x="135731" y="21474"/>
                      <a:pt x="135731" y="40524"/>
                    </a:cubicBezTo>
                    <a:lnTo>
                      <a:pt x="135731" y="68146"/>
                    </a:lnTo>
                    <a:cubicBezTo>
                      <a:pt x="135731" y="83386"/>
                      <a:pt x="126206" y="96721"/>
                      <a:pt x="110966" y="99579"/>
                    </a:cubicBezTo>
                    <a:cubicBezTo>
                      <a:pt x="91916" y="103389"/>
                      <a:pt x="74771" y="88149"/>
                      <a:pt x="74771" y="70051"/>
                    </a:cubicBezTo>
                    <a:lnTo>
                      <a:pt x="74771" y="43381"/>
                    </a:lnTo>
                    <a:cubicBezTo>
                      <a:pt x="74771" y="26236"/>
                      <a:pt x="63341" y="10996"/>
                      <a:pt x="47149" y="8139"/>
                    </a:cubicBezTo>
                    <a:cubicBezTo>
                      <a:pt x="26194" y="3376"/>
                      <a:pt x="7144" y="19569"/>
                      <a:pt x="7144" y="40524"/>
                    </a:cubicBezTo>
                    <a:close/>
                    <a:moveTo>
                      <a:pt x="87154" y="134821"/>
                    </a:moveTo>
                    <a:cubicBezTo>
                      <a:pt x="87154" y="123391"/>
                      <a:pt x="96679" y="114819"/>
                      <a:pt x="107156" y="114819"/>
                    </a:cubicBezTo>
                    <a:cubicBezTo>
                      <a:pt x="117634" y="114819"/>
                      <a:pt x="127159" y="124344"/>
                      <a:pt x="127159" y="134821"/>
                    </a:cubicBezTo>
                    <a:cubicBezTo>
                      <a:pt x="127159" y="146251"/>
                      <a:pt x="117634" y="154824"/>
                      <a:pt x="107156" y="154824"/>
                    </a:cubicBezTo>
                    <a:cubicBezTo>
                      <a:pt x="96679" y="154824"/>
                      <a:pt x="87154" y="146251"/>
                      <a:pt x="87154" y="1348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DC59D86-FF4F-4BE8-9815-6199CB7875E3}"/>
                  </a:ext>
                </a:extLst>
              </p:cNvPr>
              <p:cNvSpPr/>
              <p:nvPr/>
            </p:nvSpPr>
            <p:spPr>
              <a:xfrm>
                <a:off x="6213633" y="3518058"/>
                <a:ext cx="228600" cy="228600"/>
              </a:xfrm>
              <a:custGeom>
                <a:avLst/>
                <a:gdLst>
                  <a:gd name="connsiteX0" fmla="*/ 7144 w 228600"/>
                  <a:gd name="connsiteY0" fmla="*/ 114776 h 228600"/>
                  <a:gd name="connsiteX1" fmla="*/ 114776 w 228600"/>
                  <a:gd name="connsiteY1" fmla="*/ 222409 h 228600"/>
                  <a:gd name="connsiteX2" fmla="*/ 222409 w 228600"/>
                  <a:gd name="connsiteY2" fmla="*/ 114776 h 228600"/>
                  <a:gd name="connsiteX3" fmla="*/ 114776 w 228600"/>
                  <a:gd name="connsiteY3" fmla="*/ 7144 h 228600"/>
                  <a:gd name="connsiteX4" fmla="*/ 7144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7144" y="114776"/>
                    </a:moveTo>
                    <a:cubicBezTo>
                      <a:pt x="7144" y="173831"/>
                      <a:pt x="55721" y="222409"/>
                      <a:pt x="114776" y="222409"/>
                    </a:cubicBezTo>
                    <a:cubicBezTo>
                      <a:pt x="173831" y="222409"/>
                      <a:pt x="222409" y="173831"/>
                      <a:pt x="222409" y="114776"/>
                    </a:cubicBezTo>
                    <a:cubicBezTo>
                      <a:pt x="222409" y="55721"/>
                      <a:pt x="173831" y="7144"/>
                      <a:pt x="114776" y="7144"/>
                    </a:cubicBezTo>
                    <a:cubicBezTo>
                      <a:pt x="54769" y="7144"/>
                      <a:pt x="7144" y="54769"/>
                      <a:pt x="7144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F413FA9D-F54E-4C6C-9810-7171C13A26E5}"/>
                  </a:ext>
                </a:extLst>
              </p:cNvPr>
              <p:cNvSpPr/>
              <p:nvPr/>
            </p:nvSpPr>
            <p:spPr>
              <a:xfrm>
                <a:off x="5699283" y="3522821"/>
                <a:ext cx="228600" cy="228600"/>
              </a:xfrm>
              <a:custGeom>
                <a:avLst/>
                <a:gdLst>
                  <a:gd name="connsiteX0" fmla="*/ 222409 w 228600"/>
                  <a:gd name="connsiteY0" fmla="*/ 114776 h 228600"/>
                  <a:gd name="connsiteX1" fmla="*/ 114776 w 228600"/>
                  <a:gd name="connsiteY1" fmla="*/ 222409 h 228600"/>
                  <a:gd name="connsiteX2" fmla="*/ 7144 w 228600"/>
                  <a:gd name="connsiteY2" fmla="*/ 114776 h 228600"/>
                  <a:gd name="connsiteX3" fmla="*/ 114776 w 228600"/>
                  <a:gd name="connsiteY3" fmla="*/ 7144 h 228600"/>
                  <a:gd name="connsiteX4" fmla="*/ 222409 w 228600"/>
                  <a:gd name="connsiteY4" fmla="*/ 114776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228600">
                    <a:moveTo>
                      <a:pt x="222409" y="114776"/>
                    </a:moveTo>
                    <a:cubicBezTo>
                      <a:pt x="222409" y="173831"/>
                      <a:pt x="173831" y="222409"/>
                      <a:pt x="114776" y="222409"/>
                    </a:cubicBezTo>
                    <a:cubicBezTo>
                      <a:pt x="55721" y="222409"/>
                      <a:pt x="7144" y="173831"/>
                      <a:pt x="7144" y="114776"/>
                    </a:cubicBezTo>
                    <a:cubicBezTo>
                      <a:pt x="7144" y="55721"/>
                      <a:pt x="55721" y="7144"/>
                      <a:pt x="114776" y="7144"/>
                    </a:cubicBezTo>
                    <a:cubicBezTo>
                      <a:pt x="174784" y="7144"/>
                      <a:pt x="222409" y="54769"/>
                      <a:pt x="222409" y="1147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7B9FCE2-3853-4650-A731-BBAAA93D4F9E}"/>
                  </a:ext>
                </a:extLst>
              </p:cNvPr>
              <p:cNvSpPr/>
              <p:nvPr/>
            </p:nvSpPr>
            <p:spPr>
              <a:xfrm>
                <a:off x="5790723" y="3423761"/>
                <a:ext cx="561975" cy="504825"/>
              </a:xfrm>
              <a:custGeom>
                <a:avLst/>
                <a:gdLst>
                  <a:gd name="connsiteX0" fmla="*/ 381476 w 561975"/>
                  <a:gd name="connsiteY0" fmla="*/ 7144 h 504825"/>
                  <a:gd name="connsiteX1" fmla="*/ 381476 w 561975"/>
                  <a:gd name="connsiteY1" fmla="*/ 7144 h 504825"/>
                  <a:gd name="connsiteX2" fmla="*/ 183356 w 561975"/>
                  <a:gd name="connsiteY2" fmla="*/ 7144 h 504825"/>
                  <a:gd name="connsiteX3" fmla="*/ 183356 w 561975"/>
                  <a:gd name="connsiteY3" fmla="*/ 7144 h 504825"/>
                  <a:gd name="connsiteX4" fmla="*/ 7144 w 561975"/>
                  <a:gd name="connsiteY4" fmla="*/ 255746 h 504825"/>
                  <a:gd name="connsiteX5" fmla="*/ 7144 w 561975"/>
                  <a:gd name="connsiteY5" fmla="*/ 504349 h 504825"/>
                  <a:gd name="connsiteX6" fmla="*/ 200501 w 561975"/>
                  <a:gd name="connsiteY6" fmla="*/ 504349 h 504825"/>
                  <a:gd name="connsiteX7" fmla="*/ 363379 w 561975"/>
                  <a:gd name="connsiteY7" fmla="*/ 504349 h 504825"/>
                  <a:gd name="connsiteX8" fmla="*/ 557689 w 561975"/>
                  <a:gd name="connsiteY8" fmla="*/ 504349 h 504825"/>
                  <a:gd name="connsiteX9" fmla="*/ 557689 w 561975"/>
                  <a:gd name="connsiteY9" fmla="*/ 255746 h 504825"/>
                  <a:gd name="connsiteX10" fmla="*/ 381476 w 561975"/>
                  <a:gd name="connsiteY10" fmla="*/ 714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81476" y="7144"/>
                    </a:moveTo>
                    <a:lnTo>
                      <a:pt x="381476" y="7144"/>
                    </a:lnTo>
                    <a:lnTo>
                      <a:pt x="183356" y="7144"/>
                    </a:lnTo>
                    <a:lnTo>
                      <a:pt x="183356" y="7144"/>
                    </a:lnTo>
                    <a:cubicBezTo>
                      <a:pt x="86201" y="9049"/>
                      <a:pt x="7144" y="119539"/>
                      <a:pt x="7144" y="255746"/>
                    </a:cubicBezTo>
                    <a:lnTo>
                      <a:pt x="7144" y="504349"/>
                    </a:lnTo>
                    <a:lnTo>
                      <a:pt x="200501" y="504349"/>
                    </a:lnTo>
                    <a:lnTo>
                      <a:pt x="363379" y="504349"/>
                    </a:lnTo>
                    <a:lnTo>
                      <a:pt x="557689" y="504349"/>
                    </a:lnTo>
                    <a:lnTo>
                      <a:pt x="557689" y="255746"/>
                    </a:lnTo>
                    <a:cubicBezTo>
                      <a:pt x="557689" y="119539"/>
                      <a:pt x="478631" y="9049"/>
                      <a:pt x="381476" y="714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5EA468A-3453-4134-AA9C-75B2E781AF3A}"/>
                  </a:ext>
                </a:extLst>
              </p:cNvPr>
              <p:cNvSpPr/>
              <p:nvPr/>
            </p:nvSpPr>
            <p:spPr>
              <a:xfrm>
                <a:off x="5790723" y="3661886"/>
                <a:ext cx="561975" cy="504825"/>
              </a:xfrm>
              <a:custGeom>
                <a:avLst/>
                <a:gdLst>
                  <a:gd name="connsiteX0" fmla="*/ 352901 w 561975"/>
                  <a:gd name="connsiteY0" fmla="*/ 504349 h 504825"/>
                  <a:gd name="connsiteX1" fmla="*/ 381476 w 561975"/>
                  <a:gd name="connsiteY1" fmla="*/ 504349 h 504825"/>
                  <a:gd name="connsiteX2" fmla="*/ 221456 w 561975"/>
                  <a:gd name="connsiteY2" fmla="*/ 504349 h 504825"/>
                  <a:gd name="connsiteX3" fmla="*/ 211931 w 561975"/>
                  <a:gd name="connsiteY3" fmla="*/ 504349 h 504825"/>
                  <a:gd name="connsiteX4" fmla="*/ 7144 w 561975"/>
                  <a:gd name="connsiteY4" fmla="*/ 255746 h 504825"/>
                  <a:gd name="connsiteX5" fmla="*/ 7144 w 561975"/>
                  <a:gd name="connsiteY5" fmla="*/ 7144 h 504825"/>
                  <a:gd name="connsiteX6" fmla="*/ 200501 w 561975"/>
                  <a:gd name="connsiteY6" fmla="*/ 7144 h 504825"/>
                  <a:gd name="connsiteX7" fmla="*/ 363379 w 561975"/>
                  <a:gd name="connsiteY7" fmla="*/ 7144 h 504825"/>
                  <a:gd name="connsiteX8" fmla="*/ 557689 w 561975"/>
                  <a:gd name="connsiteY8" fmla="*/ 7144 h 504825"/>
                  <a:gd name="connsiteX9" fmla="*/ 557689 w 561975"/>
                  <a:gd name="connsiteY9" fmla="*/ 255746 h 504825"/>
                  <a:gd name="connsiteX10" fmla="*/ 352901 w 561975"/>
                  <a:gd name="connsiteY10" fmla="*/ 50434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975" h="504825">
                    <a:moveTo>
                      <a:pt x="352901" y="504349"/>
                    </a:moveTo>
                    <a:lnTo>
                      <a:pt x="381476" y="504349"/>
                    </a:lnTo>
                    <a:lnTo>
                      <a:pt x="221456" y="504349"/>
                    </a:lnTo>
                    <a:lnTo>
                      <a:pt x="211931" y="504349"/>
                    </a:lnTo>
                    <a:cubicBezTo>
                      <a:pt x="114776" y="502444"/>
                      <a:pt x="7144" y="391954"/>
                      <a:pt x="7144" y="255746"/>
                    </a:cubicBezTo>
                    <a:lnTo>
                      <a:pt x="7144" y="7144"/>
                    </a:lnTo>
                    <a:lnTo>
                      <a:pt x="200501" y="7144"/>
                    </a:lnTo>
                    <a:lnTo>
                      <a:pt x="363379" y="7144"/>
                    </a:lnTo>
                    <a:lnTo>
                      <a:pt x="557689" y="7144"/>
                    </a:lnTo>
                    <a:lnTo>
                      <a:pt x="557689" y="255746"/>
                    </a:lnTo>
                    <a:cubicBezTo>
                      <a:pt x="557689" y="391954"/>
                      <a:pt x="450056" y="502444"/>
                      <a:pt x="352901" y="50434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DDCC2C4-D502-4A91-A879-15A19F8559B2}"/>
                  </a:ext>
                </a:extLst>
              </p:cNvPr>
              <p:cNvSpPr/>
              <p:nvPr/>
            </p:nvSpPr>
            <p:spPr>
              <a:xfrm>
                <a:off x="631174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93D5BF8-FF2C-41DB-8BB3-9B81615A2103}"/>
                  </a:ext>
                </a:extLst>
              </p:cNvPr>
              <p:cNvSpPr/>
              <p:nvPr/>
            </p:nvSpPr>
            <p:spPr>
              <a:xfrm>
                <a:off x="5679281" y="3046571"/>
                <a:ext cx="152400" cy="228600"/>
              </a:xfrm>
              <a:custGeom>
                <a:avLst/>
                <a:gdLst>
                  <a:gd name="connsiteX0" fmla="*/ 148114 w 152400"/>
                  <a:gd name="connsiteY0" fmla="*/ 155734 h 228600"/>
                  <a:gd name="connsiteX1" fmla="*/ 77629 w 152400"/>
                  <a:gd name="connsiteY1" fmla="*/ 226219 h 228600"/>
                  <a:gd name="connsiteX2" fmla="*/ 77629 w 152400"/>
                  <a:gd name="connsiteY2" fmla="*/ 226219 h 228600"/>
                  <a:gd name="connsiteX3" fmla="*/ 7144 w 152400"/>
                  <a:gd name="connsiteY3" fmla="*/ 155734 h 228600"/>
                  <a:gd name="connsiteX4" fmla="*/ 7144 w 152400"/>
                  <a:gd name="connsiteY4" fmla="*/ 77629 h 228600"/>
                  <a:gd name="connsiteX5" fmla="*/ 77629 w 152400"/>
                  <a:gd name="connsiteY5" fmla="*/ 7144 h 228600"/>
                  <a:gd name="connsiteX6" fmla="*/ 77629 w 152400"/>
                  <a:gd name="connsiteY6" fmla="*/ 7144 h 228600"/>
                  <a:gd name="connsiteX7" fmla="*/ 148114 w 152400"/>
                  <a:gd name="connsiteY7" fmla="*/ 77629 h 228600"/>
                  <a:gd name="connsiteX8" fmla="*/ 148114 w 152400"/>
                  <a:gd name="connsiteY8" fmla="*/ 155734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28600">
                    <a:moveTo>
                      <a:pt x="148114" y="155734"/>
                    </a:moveTo>
                    <a:cubicBezTo>
                      <a:pt x="148114" y="194786"/>
                      <a:pt x="116681" y="226219"/>
                      <a:pt x="77629" y="226219"/>
                    </a:cubicBezTo>
                    <a:lnTo>
                      <a:pt x="77629" y="226219"/>
                    </a:lnTo>
                    <a:cubicBezTo>
                      <a:pt x="38576" y="226219"/>
                      <a:pt x="7144" y="194786"/>
                      <a:pt x="7144" y="155734"/>
                    </a:cubicBezTo>
                    <a:lnTo>
                      <a:pt x="7144" y="77629"/>
                    </a:lnTo>
                    <a:cubicBezTo>
                      <a:pt x="7144" y="38576"/>
                      <a:pt x="38576" y="7144"/>
                      <a:pt x="77629" y="7144"/>
                    </a:cubicBezTo>
                    <a:lnTo>
                      <a:pt x="77629" y="7144"/>
                    </a:lnTo>
                    <a:cubicBezTo>
                      <a:pt x="116681" y="7144"/>
                      <a:pt x="148114" y="38576"/>
                      <a:pt x="148114" y="77629"/>
                    </a:cubicBezTo>
                    <a:lnTo>
                      <a:pt x="148114" y="155734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7AA396F-A974-4ADE-B23A-0B3EA3E86F24}"/>
                  </a:ext>
                </a:extLst>
              </p:cNvPr>
              <p:cNvSpPr/>
              <p:nvPr/>
            </p:nvSpPr>
            <p:spPr>
              <a:xfrm>
                <a:off x="5749766" y="2922746"/>
                <a:ext cx="638175" cy="466725"/>
              </a:xfrm>
              <a:custGeom>
                <a:avLst/>
                <a:gdLst>
                  <a:gd name="connsiteX0" fmla="*/ 639604 w 638175"/>
                  <a:gd name="connsiteY0" fmla="*/ 273844 h 466725"/>
                  <a:gd name="connsiteX1" fmla="*/ 451009 w 638175"/>
                  <a:gd name="connsiteY1" fmla="*/ 462439 h 466725"/>
                  <a:gd name="connsiteX2" fmla="*/ 195739 w 638175"/>
                  <a:gd name="connsiteY2" fmla="*/ 462439 h 466725"/>
                  <a:gd name="connsiteX3" fmla="*/ 7144 w 638175"/>
                  <a:gd name="connsiteY3" fmla="*/ 273844 h 466725"/>
                  <a:gd name="connsiteX4" fmla="*/ 7144 w 638175"/>
                  <a:gd name="connsiteY4" fmla="*/ 195739 h 466725"/>
                  <a:gd name="connsiteX5" fmla="*/ 195739 w 638175"/>
                  <a:gd name="connsiteY5" fmla="*/ 7144 h 466725"/>
                  <a:gd name="connsiteX6" fmla="*/ 451009 w 638175"/>
                  <a:gd name="connsiteY6" fmla="*/ 7144 h 466725"/>
                  <a:gd name="connsiteX7" fmla="*/ 639604 w 638175"/>
                  <a:gd name="connsiteY7" fmla="*/ 195739 h 466725"/>
                  <a:gd name="connsiteX8" fmla="*/ 639604 w 638175"/>
                  <a:gd name="connsiteY8" fmla="*/ 27384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38175" h="466725">
                    <a:moveTo>
                      <a:pt x="639604" y="273844"/>
                    </a:moveTo>
                    <a:cubicBezTo>
                      <a:pt x="639604" y="377666"/>
                      <a:pt x="554831" y="462439"/>
                      <a:pt x="451009" y="462439"/>
                    </a:cubicBezTo>
                    <a:lnTo>
                      <a:pt x="195739" y="462439"/>
                    </a:lnTo>
                    <a:cubicBezTo>
                      <a:pt x="91916" y="462439"/>
                      <a:pt x="7144" y="377666"/>
                      <a:pt x="7144" y="273844"/>
                    </a:cubicBezTo>
                    <a:lnTo>
                      <a:pt x="7144" y="195739"/>
                    </a:lnTo>
                    <a:cubicBezTo>
                      <a:pt x="7144" y="91916"/>
                      <a:pt x="91916" y="7144"/>
                      <a:pt x="195739" y="7144"/>
                    </a:cubicBezTo>
                    <a:lnTo>
                      <a:pt x="451009" y="7144"/>
                    </a:lnTo>
                    <a:cubicBezTo>
                      <a:pt x="554831" y="7144"/>
                      <a:pt x="639604" y="91916"/>
                      <a:pt x="639604" y="195739"/>
                    </a:cubicBezTo>
                    <a:lnTo>
                      <a:pt x="639604" y="273844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C894E2E-635C-4138-9924-81B37563A231}"/>
                  </a:ext>
                </a:extLst>
              </p:cNvPr>
              <p:cNvSpPr/>
              <p:nvPr/>
            </p:nvSpPr>
            <p:spPr>
              <a:xfrm>
                <a:off x="5949791" y="2833211"/>
                <a:ext cx="228600" cy="95250"/>
              </a:xfrm>
              <a:custGeom>
                <a:avLst/>
                <a:gdLst>
                  <a:gd name="connsiteX0" fmla="*/ 191929 w 228600"/>
                  <a:gd name="connsiteY0" fmla="*/ 7144 h 95250"/>
                  <a:gd name="connsiteX1" fmla="*/ 43339 w 228600"/>
                  <a:gd name="connsiteY1" fmla="*/ 7144 h 95250"/>
                  <a:gd name="connsiteX2" fmla="*/ 7144 w 228600"/>
                  <a:gd name="connsiteY2" fmla="*/ 51911 h 95250"/>
                  <a:gd name="connsiteX3" fmla="*/ 43339 w 228600"/>
                  <a:gd name="connsiteY3" fmla="*/ 96679 h 95250"/>
                  <a:gd name="connsiteX4" fmla="*/ 191929 w 228600"/>
                  <a:gd name="connsiteY4" fmla="*/ 96679 h 95250"/>
                  <a:gd name="connsiteX5" fmla="*/ 228124 w 228600"/>
                  <a:gd name="connsiteY5" fmla="*/ 51911 h 95250"/>
                  <a:gd name="connsiteX6" fmla="*/ 191929 w 228600"/>
                  <a:gd name="connsiteY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00" h="95250">
                    <a:moveTo>
                      <a:pt x="191929" y="7144"/>
                    </a:moveTo>
                    <a:lnTo>
                      <a:pt x="43339" y="7144"/>
                    </a:lnTo>
                    <a:cubicBezTo>
                      <a:pt x="23336" y="7144"/>
                      <a:pt x="7144" y="27146"/>
                      <a:pt x="7144" y="51911"/>
                    </a:cubicBezTo>
                    <a:cubicBezTo>
                      <a:pt x="7144" y="76676"/>
                      <a:pt x="23336" y="96679"/>
                      <a:pt x="43339" y="96679"/>
                    </a:cubicBezTo>
                    <a:lnTo>
                      <a:pt x="191929" y="96679"/>
                    </a:lnTo>
                    <a:cubicBezTo>
                      <a:pt x="211931" y="96679"/>
                      <a:pt x="228124" y="76676"/>
                      <a:pt x="228124" y="51911"/>
                    </a:cubicBezTo>
                    <a:cubicBezTo>
                      <a:pt x="228124" y="27146"/>
                      <a:pt x="211931" y="7144"/>
                      <a:pt x="19192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96A9CCE-DB21-4CA0-B5FF-E000C1B15DBC}"/>
                  </a:ext>
                </a:extLst>
              </p:cNvPr>
              <p:cNvSpPr/>
              <p:nvPr/>
            </p:nvSpPr>
            <p:spPr>
              <a:xfrm>
                <a:off x="6037355" y="2683668"/>
                <a:ext cx="57150" cy="190500"/>
              </a:xfrm>
              <a:custGeom>
                <a:avLst/>
                <a:gdLst>
                  <a:gd name="connsiteX0" fmla="*/ 21497 w 57150"/>
                  <a:gd name="connsiteY0" fmla="*/ 35719 h 190500"/>
                  <a:gd name="connsiteX1" fmla="*/ 7209 w 57150"/>
                  <a:gd name="connsiteY1" fmla="*/ 158591 h 190500"/>
                  <a:gd name="connsiteX2" fmla="*/ 28164 w 57150"/>
                  <a:gd name="connsiteY2" fmla="*/ 189071 h 190500"/>
                  <a:gd name="connsiteX3" fmla="*/ 50072 w 57150"/>
                  <a:gd name="connsiteY3" fmla="*/ 159544 h 190500"/>
                  <a:gd name="connsiteX4" fmla="*/ 43404 w 57150"/>
                  <a:gd name="connsiteY4" fmla="*/ 37624 h 190500"/>
                  <a:gd name="connsiteX5" fmla="*/ 33879 w 57150"/>
                  <a:gd name="connsiteY5" fmla="*/ 7144 h 190500"/>
                  <a:gd name="connsiteX6" fmla="*/ 21497 w 57150"/>
                  <a:gd name="connsiteY6" fmla="*/ 3571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190500">
                    <a:moveTo>
                      <a:pt x="21497" y="35719"/>
                    </a:moveTo>
                    <a:lnTo>
                      <a:pt x="7209" y="158591"/>
                    </a:lnTo>
                    <a:cubicBezTo>
                      <a:pt x="6257" y="174784"/>
                      <a:pt x="15782" y="189071"/>
                      <a:pt x="28164" y="189071"/>
                    </a:cubicBezTo>
                    <a:cubicBezTo>
                      <a:pt x="39594" y="189071"/>
                      <a:pt x="50072" y="176689"/>
                      <a:pt x="50072" y="159544"/>
                    </a:cubicBezTo>
                    <a:lnTo>
                      <a:pt x="43404" y="37624"/>
                    </a:lnTo>
                    <a:cubicBezTo>
                      <a:pt x="44357" y="21431"/>
                      <a:pt x="45309" y="7144"/>
                      <a:pt x="33879" y="7144"/>
                    </a:cubicBezTo>
                    <a:cubicBezTo>
                      <a:pt x="21497" y="7144"/>
                      <a:pt x="22449" y="19526"/>
                      <a:pt x="21497" y="3571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2E5C182-B9C5-49E9-9D5B-96286F5E3654}"/>
                  </a:ext>
                </a:extLst>
              </p:cNvPr>
              <p:cNvSpPr/>
              <p:nvPr/>
            </p:nvSpPr>
            <p:spPr>
              <a:xfrm>
                <a:off x="597550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0D80E-3D1B-42B8-8683-DB425242D063}"/>
                  </a:ext>
                </a:extLst>
              </p:cNvPr>
              <p:cNvSpPr/>
              <p:nvPr/>
            </p:nvSpPr>
            <p:spPr>
              <a:xfrm>
                <a:off x="6029801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5CF09EF6-5972-42F4-AC05-9EA07CBED21E}"/>
                  </a:ext>
                </a:extLst>
              </p:cNvPr>
              <p:cNvSpPr/>
              <p:nvPr/>
            </p:nvSpPr>
            <p:spPr>
              <a:xfrm>
                <a:off x="6081236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2861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F7B1910-133B-4FAA-945E-13B140E4D168}"/>
                  </a:ext>
                </a:extLst>
              </p:cNvPr>
              <p:cNvSpPr/>
              <p:nvPr/>
            </p:nvSpPr>
            <p:spPr>
              <a:xfrm>
                <a:off x="6135528" y="3546561"/>
                <a:ext cx="47625" cy="47625"/>
              </a:xfrm>
              <a:custGeom>
                <a:avLst/>
                <a:gdLst>
                  <a:gd name="connsiteX0" fmla="*/ 41434 w 47625"/>
                  <a:gd name="connsiteY0" fmla="*/ 24361 h 47625"/>
                  <a:gd name="connsiteX1" fmla="*/ 24289 w 47625"/>
                  <a:gd name="connsiteY1" fmla="*/ 41506 h 47625"/>
                  <a:gd name="connsiteX2" fmla="*/ 7144 w 47625"/>
                  <a:gd name="connsiteY2" fmla="*/ 24361 h 47625"/>
                  <a:gd name="connsiteX3" fmla="*/ 24289 w 47625"/>
                  <a:gd name="connsiteY3" fmla="*/ 7216 h 47625"/>
                  <a:gd name="connsiteX4" fmla="*/ 41434 w 47625"/>
                  <a:gd name="connsiteY4" fmla="*/ 2436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361"/>
                    </a:moveTo>
                    <a:cubicBezTo>
                      <a:pt x="41434" y="33886"/>
                      <a:pt x="33814" y="41506"/>
                      <a:pt x="24289" y="41506"/>
                    </a:cubicBezTo>
                    <a:cubicBezTo>
                      <a:pt x="14764" y="41506"/>
                      <a:pt x="7144" y="33886"/>
                      <a:pt x="7144" y="24361"/>
                    </a:cubicBezTo>
                    <a:cubicBezTo>
                      <a:pt x="7144" y="14836"/>
                      <a:pt x="14764" y="7216"/>
                      <a:pt x="24289" y="7216"/>
                    </a:cubicBezTo>
                    <a:cubicBezTo>
                      <a:pt x="33814" y="6264"/>
                      <a:pt x="41434" y="14836"/>
                      <a:pt x="41434" y="24361"/>
                    </a:cubicBezTo>
                    <a:close/>
                  </a:path>
                </a:pathLst>
              </a:custGeom>
              <a:solidFill>
                <a:srgbClr val="3BC0C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B535BA5-DBD4-4E86-9DB6-772AEA69CC0D}"/>
                  </a:ext>
                </a:extLst>
              </p:cNvPr>
              <p:cNvSpPr/>
              <p:nvPr/>
            </p:nvSpPr>
            <p:spPr>
              <a:xfrm>
                <a:off x="5829776" y="3046571"/>
                <a:ext cx="485775" cy="161925"/>
              </a:xfrm>
              <a:custGeom>
                <a:avLst/>
                <a:gdLst>
                  <a:gd name="connsiteX0" fmla="*/ 401479 w 485775"/>
                  <a:gd name="connsiteY0" fmla="*/ 7144 h 161925"/>
                  <a:gd name="connsiteX1" fmla="*/ 84296 w 485775"/>
                  <a:gd name="connsiteY1" fmla="*/ 7144 h 161925"/>
                  <a:gd name="connsiteX2" fmla="*/ 7144 w 485775"/>
                  <a:gd name="connsiteY2" fmla="*/ 84296 h 161925"/>
                  <a:gd name="connsiteX3" fmla="*/ 84296 w 485775"/>
                  <a:gd name="connsiteY3" fmla="*/ 161449 h 161925"/>
                  <a:gd name="connsiteX4" fmla="*/ 401479 w 485775"/>
                  <a:gd name="connsiteY4" fmla="*/ 161449 h 161925"/>
                  <a:gd name="connsiteX5" fmla="*/ 478631 w 485775"/>
                  <a:gd name="connsiteY5" fmla="*/ 84296 h 161925"/>
                  <a:gd name="connsiteX6" fmla="*/ 401479 w 485775"/>
                  <a:gd name="connsiteY6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5775" h="161925">
                    <a:moveTo>
                      <a:pt x="401479" y="7144"/>
                    </a:moveTo>
                    <a:lnTo>
                      <a:pt x="84296" y="7144"/>
                    </a:lnTo>
                    <a:cubicBezTo>
                      <a:pt x="41434" y="7144"/>
                      <a:pt x="7144" y="41434"/>
                      <a:pt x="7144" y="84296"/>
                    </a:cubicBezTo>
                    <a:cubicBezTo>
                      <a:pt x="7144" y="127159"/>
                      <a:pt x="41434" y="161449"/>
                      <a:pt x="84296" y="161449"/>
                    </a:cubicBezTo>
                    <a:lnTo>
                      <a:pt x="401479" y="161449"/>
                    </a:lnTo>
                    <a:cubicBezTo>
                      <a:pt x="444341" y="161449"/>
                      <a:pt x="478631" y="127159"/>
                      <a:pt x="478631" y="84296"/>
                    </a:cubicBezTo>
                    <a:cubicBezTo>
                      <a:pt x="478631" y="41434"/>
                      <a:pt x="444341" y="7144"/>
                      <a:pt x="401479" y="71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538BCBB-02AA-4F34-82B1-7A5E336FA2EE}"/>
                  </a:ext>
                </a:extLst>
              </p:cNvPr>
              <p:cNvSpPr/>
              <p:nvPr/>
            </p:nvSpPr>
            <p:spPr>
              <a:xfrm>
                <a:off x="5923121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B4474BE-02D9-4157-8C0F-77B05BC0FA70}"/>
                  </a:ext>
                </a:extLst>
              </p:cNvPr>
              <p:cNvSpPr/>
              <p:nvPr/>
            </p:nvSpPr>
            <p:spPr>
              <a:xfrm>
                <a:off x="6164103" y="309038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6196"/>
                      <a:pt x="45244" y="56674"/>
                      <a:pt x="31909" y="56674"/>
                    </a:cubicBezTo>
                    <a:cubicBezTo>
                      <a:pt x="17621" y="56674"/>
                      <a:pt x="7144" y="45244"/>
                      <a:pt x="7144" y="31909"/>
                    </a:cubicBezTo>
                    <a:cubicBezTo>
                      <a:pt x="7144" y="17621"/>
                      <a:pt x="18574" y="7144"/>
                      <a:pt x="31909" y="7144"/>
                    </a:cubicBezTo>
                    <a:cubicBezTo>
                      <a:pt x="45244" y="7144"/>
                      <a:pt x="56674" y="18574"/>
                      <a:pt x="56674" y="319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08C908A-45F2-4924-AB6C-4861C32BC108}"/>
                  </a:ext>
                </a:extLst>
              </p:cNvPr>
              <p:cNvSpPr/>
              <p:nvPr/>
            </p:nvSpPr>
            <p:spPr>
              <a:xfrm>
                <a:off x="5936456" y="3367563"/>
                <a:ext cx="276225" cy="66675"/>
              </a:xfrm>
              <a:custGeom>
                <a:avLst/>
                <a:gdLst>
                  <a:gd name="connsiteX0" fmla="*/ 273844 w 276225"/>
                  <a:gd name="connsiteY0" fmla="*/ 35719 h 66675"/>
                  <a:gd name="connsiteX1" fmla="*/ 245269 w 276225"/>
                  <a:gd name="connsiteY1" fmla="*/ 64294 h 66675"/>
                  <a:gd name="connsiteX2" fmla="*/ 35719 w 276225"/>
                  <a:gd name="connsiteY2" fmla="*/ 64294 h 66675"/>
                  <a:gd name="connsiteX3" fmla="*/ 7144 w 276225"/>
                  <a:gd name="connsiteY3" fmla="*/ 35719 h 66675"/>
                  <a:gd name="connsiteX4" fmla="*/ 7144 w 276225"/>
                  <a:gd name="connsiteY4" fmla="*/ 35719 h 66675"/>
                  <a:gd name="connsiteX5" fmla="*/ 35719 w 276225"/>
                  <a:gd name="connsiteY5" fmla="*/ 7144 h 66675"/>
                  <a:gd name="connsiteX6" fmla="*/ 245269 w 276225"/>
                  <a:gd name="connsiteY6" fmla="*/ 7144 h 66675"/>
                  <a:gd name="connsiteX7" fmla="*/ 273844 w 276225"/>
                  <a:gd name="connsiteY7" fmla="*/ 35719 h 66675"/>
                  <a:gd name="connsiteX8" fmla="*/ 273844 w 276225"/>
                  <a:gd name="connsiteY8" fmla="*/ 3571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6225" h="66675">
                    <a:moveTo>
                      <a:pt x="273844" y="35719"/>
                    </a:moveTo>
                    <a:cubicBezTo>
                      <a:pt x="273844" y="50959"/>
                      <a:pt x="261461" y="64294"/>
                      <a:pt x="245269" y="64294"/>
                    </a:cubicBezTo>
                    <a:lnTo>
                      <a:pt x="35719" y="64294"/>
                    </a:lnTo>
                    <a:cubicBezTo>
                      <a:pt x="20479" y="64294"/>
                      <a:pt x="7144" y="51911"/>
                      <a:pt x="7144" y="35719"/>
                    </a:cubicBezTo>
                    <a:lnTo>
                      <a:pt x="7144" y="35719"/>
                    </a:lnTo>
                    <a:cubicBezTo>
                      <a:pt x="7144" y="20479"/>
                      <a:pt x="19526" y="7144"/>
                      <a:pt x="35719" y="7144"/>
                    </a:cubicBezTo>
                    <a:lnTo>
                      <a:pt x="245269" y="7144"/>
                    </a:lnTo>
                    <a:cubicBezTo>
                      <a:pt x="260509" y="7144"/>
                      <a:pt x="273844" y="19526"/>
                      <a:pt x="273844" y="35719"/>
                    </a:cubicBezTo>
                    <a:lnTo>
                      <a:pt x="273844" y="3571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E7388F-61B0-4502-89E5-F52604D4CD44}"/>
                  </a:ext>
                </a:extLst>
              </p:cNvPr>
              <p:cNvSpPr/>
              <p:nvPr/>
            </p:nvSpPr>
            <p:spPr>
              <a:xfrm>
                <a:off x="5853588" y="3629501"/>
                <a:ext cx="438150" cy="304800"/>
              </a:xfrm>
              <a:custGeom>
                <a:avLst/>
                <a:gdLst>
                  <a:gd name="connsiteX0" fmla="*/ 392906 w 438150"/>
                  <a:gd name="connsiteY0" fmla="*/ 298609 h 304800"/>
                  <a:gd name="connsiteX1" fmla="*/ 48101 w 438150"/>
                  <a:gd name="connsiteY1" fmla="*/ 298609 h 304800"/>
                  <a:gd name="connsiteX2" fmla="*/ 7144 w 438150"/>
                  <a:gd name="connsiteY2" fmla="*/ 257651 h 304800"/>
                  <a:gd name="connsiteX3" fmla="*/ 7144 w 438150"/>
                  <a:gd name="connsiteY3" fmla="*/ 48101 h 304800"/>
                  <a:gd name="connsiteX4" fmla="*/ 48101 w 438150"/>
                  <a:gd name="connsiteY4" fmla="*/ 7144 h 304800"/>
                  <a:gd name="connsiteX5" fmla="*/ 393859 w 438150"/>
                  <a:gd name="connsiteY5" fmla="*/ 7144 h 304800"/>
                  <a:gd name="connsiteX6" fmla="*/ 434816 w 438150"/>
                  <a:gd name="connsiteY6" fmla="*/ 48101 h 304800"/>
                  <a:gd name="connsiteX7" fmla="*/ 434816 w 438150"/>
                  <a:gd name="connsiteY7" fmla="*/ 257651 h 304800"/>
                  <a:gd name="connsiteX8" fmla="*/ 392906 w 438150"/>
                  <a:gd name="connsiteY8" fmla="*/ 298609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304800">
                    <a:moveTo>
                      <a:pt x="392906" y="298609"/>
                    </a:moveTo>
                    <a:lnTo>
                      <a:pt x="48101" y="298609"/>
                    </a:lnTo>
                    <a:cubicBezTo>
                      <a:pt x="26194" y="298609"/>
                      <a:pt x="7144" y="280511"/>
                      <a:pt x="7144" y="257651"/>
                    </a:cubicBezTo>
                    <a:lnTo>
                      <a:pt x="7144" y="48101"/>
                    </a:lnTo>
                    <a:cubicBezTo>
                      <a:pt x="7144" y="26194"/>
                      <a:pt x="25241" y="7144"/>
                      <a:pt x="48101" y="7144"/>
                    </a:cubicBezTo>
                    <a:lnTo>
                      <a:pt x="393859" y="7144"/>
                    </a:lnTo>
                    <a:cubicBezTo>
                      <a:pt x="415766" y="7144"/>
                      <a:pt x="434816" y="25241"/>
                      <a:pt x="434816" y="48101"/>
                    </a:cubicBezTo>
                    <a:lnTo>
                      <a:pt x="434816" y="257651"/>
                    </a:lnTo>
                    <a:cubicBezTo>
                      <a:pt x="433864" y="280511"/>
                      <a:pt x="414814" y="298609"/>
                      <a:pt x="392906" y="2986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A41B4A0-9D41-4E14-B314-953E7581E523}"/>
              </a:ext>
            </a:extLst>
          </p:cNvPr>
          <p:cNvGrpSpPr/>
          <p:nvPr/>
        </p:nvGrpSpPr>
        <p:grpSpPr>
          <a:xfrm>
            <a:off x="187406" y="2253372"/>
            <a:ext cx="4127931" cy="2957866"/>
            <a:chOff x="2491486" y="2166705"/>
            <a:chExt cx="4786450" cy="3429727"/>
          </a:xfrm>
        </p:grpSpPr>
        <p:grpSp>
          <p:nvGrpSpPr>
            <p:cNvPr id="168" name="Graphic 166">
              <a:extLst>
                <a:ext uri="{FF2B5EF4-FFF2-40B4-BE49-F238E27FC236}">
                  <a16:creationId xmlns:a16="http://schemas.microsoft.com/office/drawing/2014/main" id="{713B8833-56E1-4ECE-8704-46A2A2CCA678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C62BAF6B-303A-497B-B44D-416BDAE19F64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6B63B45-190E-4782-B156-F52205438C51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9C33805-AF3C-4B75-BD9A-6C32C7DDD73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8AC7764-F094-4A4C-BFC5-52981B53BFB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196D23B-CF62-4613-9A4C-B37044A53186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C6294FA-45D8-4B84-9FDC-C272165E8493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F652719-CC41-4E14-A60C-9AEDD848D41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2F63B8E-0D82-4846-BE46-67CEEF53BFF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7A2BDC03-17BF-48DB-B1F2-FF07BD7A29AA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C614D55D-C0ED-4054-937C-7C3EA3D5157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11303018-DA30-4F8D-BDFB-B4E82F56A13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1FC6CF1-B2BE-48FF-96CB-6238E54476CD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65C1BCA-E9F7-46A9-9A2F-6C850C6DA51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B4C836F-4A08-42E0-A0E9-94E46496FA0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FB7FCE3-A60E-4EC3-81F6-EA764CABA4E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7B832CA-0226-4932-9E53-7ADE61BEE29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5CE3AE9-6726-4F3B-A7ED-BED0A9559FFD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F024914-EA09-4390-92E6-FA14697755DB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B9C9E41-7D6E-4EA7-8F84-B27ED02A450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257C2933-EAAC-43B8-8CFE-27090EC88A82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90" name="Graphic 189">
              <a:extLst>
                <a:ext uri="{FF2B5EF4-FFF2-40B4-BE49-F238E27FC236}">
                  <a16:creationId xmlns:a16="http://schemas.microsoft.com/office/drawing/2014/main" id="{30F92990-7DA9-42E2-B469-BFEC5E6E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B88B6CAD-1E7C-495D-9BF3-0F0AFD0A4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CEE19317-E6CD-4B20-B046-515ADEB06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193" name="Graphic 166">
              <a:extLst>
                <a:ext uri="{FF2B5EF4-FFF2-40B4-BE49-F238E27FC236}">
                  <a16:creationId xmlns:a16="http://schemas.microsoft.com/office/drawing/2014/main" id="{35081649-3E24-4453-9D96-3A23AFCA167C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214DC54-99C6-428A-84E3-EF9A4E4B43AE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C8A318F-14B9-4D6F-A944-A80E64EC6DF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CE00471-9400-4FBE-A2AA-A883CF08B16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901825C-1B85-42C1-8205-8CF3432773C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58B50A7C-348F-4909-916A-3DDA4A16CA0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59CD883-F45A-47A8-A10A-50A72B62B19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8BCCDD5-1C25-4837-B340-8051ACDE8957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F9A776DD-9BBB-4D97-A496-B20B1196D55A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3DC3D92-2D80-489C-AFF5-9E12ADC1B2A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68E53CB-56A2-4DBD-91F2-9DE731F2C20A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E5A416-25F7-45C6-81CC-900485306492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4EE11F-FEDA-47B1-A89E-E8EEC890C62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C64F1E5-82B5-41AA-B087-61BF47557F2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D73D9FE-1F4F-4A9A-BFB7-D1446952D67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2E83800C-4B12-41B3-ABCC-75FAD86E554E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F99B2B5-746A-498A-8A07-F53D23BEA5D1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F49B189-4A7A-40C2-8918-167C6D9ED218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340E400E-6C2D-48BE-A4DC-BF06B9E77EA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E1F27C-C432-4349-B1F9-D9B6845DB7C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7BF54AE-3066-41B2-A560-093E3DFC745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Graphic 166">
              <a:extLst>
                <a:ext uri="{FF2B5EF4-FFF2-40B4-BE49-F238E27FC236}">
                  <a16:creationId xmlns:a16="http://schemas.microsoft.com/office/drawing/2014/main" id="{6C8ED473-C106-4A99-98B0-E561223F1678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9EB96632-179B-4893-9252-675BB55828BF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07FB35BC-B132-4406-8EE9-8BD20A055F7A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113B67E-32A6-4C3F-A9BF-30C78C253608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97FF53DF-DF13-4581-B56E-CA695CF2D5C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D95542D-3C74-43A9-B0F7-27DE546EADB8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13C36CA5-6103-4C99-A305-EFD4D40BD44D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84A0D08-7C0C-4EE7-A6E4-A686E8B97CDA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30F5810-57FD-4BA3-9293-FBEBA053649F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CCE4C22-0A73-4EFB-92D2-C7D30A93201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392410C-5EDE-4F52-9DE0-FD8962930BE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EBA86AA-6F3C-4B84-B417-8BC00DCE124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8E42701-7A9B-42FB-A487-F271999E35A7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BC07C9B-8FA5-4507-AE47-DE8B86ECD076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DC65BD8-027B-4D95-8BF7-3272BB843B8A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5F05BC07-C156-4DE1-8761-7D59125E5029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E6338DA5-68A8-4766-9C70-9305028916F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94BEC711-8AED-4C97-A3FC-70F451430B8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8BFC8042-D019-4F9A-9DA9-B9A3B54CA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56EBF64-A9E6-4A00-BF80-A68E3FF2798C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1FCD313C-A314-4E49-B3C8-B7134A08715A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8" name="Graphic 234">
              <a:extLst>
                <a:ext uri="{FF2B5EF4-FFF2-40B4-BE49-F238E27FC236}">
                  <a16:creationId xmlns:a16="http://schemas.microsoft.com/office/drawing/2014/main" id="{9B061873-1ABB-46F0-8E8E-58B9B597CF36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</p:grpSpPr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873105A-406B-4254-A910-168B24A8DA6D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E3CAAE1-B573-4BF0-B237-4876FDCB84FE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A066867-2724-4ABF-8C26-E83372A5094A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FE6E456-249F-47E0-8995-0CBFA4D915DC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24676DBD-7962-41E1-A8FA-E06AA3BC6500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A2341F3-A359-459A-8E14-0F2389C5FFDE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5" name="Graphic 166">
              <a:extLst>
                <a:ext uri="{FF2B5EF4-FFF2-40B4-BE49-F238E27FC236}">
                  <a16:creationId xmlns:a16="http://schemas.microsoft.com/office/drawing/2014/main" id="{5DB28FFB-F13A-442C-A241-8066732F7C73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F6474B1-804D-426F-9A94-895550E8493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43C3E3C-F195-410D-AA18-0409869CDF12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E620A93-D88E-494C-B7A3-04B46F73B217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CC6BEFE-044A-4DEA-9FFB-80E0C6EBBCC6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5FEC65-406C-4C46-8FAC-4C8A25B7D7E9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FC7BBDC1-0BEC-42EF-BD14-EC63352244A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988600D-ADCF-4F59-917E-2AC4EE0E9AA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FBA6A08-B3C2-4E52-BD80-0B210D4BBD31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046AAD54-E886-4866-8493-660223A4760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66C80F5-4F06-4998-90DF-0879E81887DE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FABDB1E-5EF5-4536-A80D-6C1BCD6E81F7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E91EDB13-0064-4981-ADD2-C926CE2A0B2A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82983FB8-46DC-4275-9AF3-4EE0C74DA53C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ACC8D93-18E7-4A26-87A5-D2E15EFFFEEE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9F0DD55-80FD-43E4-854C-9E0217C7FB1B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8B0E34FB-3B65-4EB3-A81C-B84C48FB4D2E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8AEF844-85FA-4628-84DF-204EC8536943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B9D641F-636B-40E4-83D9-BD6C057BE4C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9C09776-9E37-4D8B-8350-86772949B8E9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DA043057-EC50-4343-930E-DA28DDA62220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3" name="Graphic 3">
              <a:extLst>
                <a:ext uri="{FF2B5EF4-FFF2-40B4-BE49-F238E27FC236}">
                  <a16:creationId xmlns:a16="http://schemas.microsoft.com/office/drawing/2014/main" id="{A321A7B4-31DF-4CBD-9852-6C98FEE845CC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solidFill>
              <a:schemeClr val="accent1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638B2AF-0B31-4D9E-ADC3-B4386D9F1C74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AD43BC4-223A-4C2A-BE34-BE3C1AAFEAF5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4ED892FA-9977-44FD-8684-01A847531F92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FFE1D4C-DA2E-472D-86C9-D1B8F7CA4153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51B145D-3D67-43B6-9642-C6D93C1E1A30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B565796E-1D46-4A51-BFD1-CFDE353CFA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E62EE15-AB35-4161-A0D2-D6F42C1F1D68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11C7BC3-7EEC-47E9-9F29-82BDA6E9B106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3494C19-0A6F-4745-8046-214DDEB8D490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3E2E540F-BD3F-489B-99E8-9860CA3C0AD1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561CF36-69F3-47B4-9933-CED0F975A0C4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81558FAB-90D4-43B7-8FA0-2127FCF20F0D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D679362D-EF30-4A10-8B0D-C82432047877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506ACF35-4807-483E-8B3E-3B859DEE8BBD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16D8F8D-B537-4D07-83F1-891697BE6B96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58CF6CA-6FA2-4877-A076-50252DBE2EE1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194DE560-234F-43B0-B8FF-33AF8DE27434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2A1A7AC-BA12-4971-A3E6-4FDC124813EC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73564D2-64FE-4C13-8244-C2DFA5183A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9915B5A6-787E-43D5-98BC-94968D676D3A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69F4AC0-FB02-4C39-8A0E-339613EEB17D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4F2B70E-DED1-42CF-B8EE-F7E072A51603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0A05B6C-F699-4129-9614-47BB2B1705B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DAEAF41-9A61-4421-994A-3DDCC3E2D830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840A4E-7742-4985-8F83-6D800D4D8E7F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EA3F4A8-6247-46E0-BB41-84FA0D48E982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ED8215A-1646-49DB-B116-353F4128849F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8D01403C-54CC-43C1-BB44-6AF8097F0E5F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3F37696-D0F1-435B-A492-CB0F98C17E2B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B476F14-6C4D-4460-8C1C-ABCA526BAD94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F2957A6-3ED4-494A-B883-45EDB71255FF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0DAF96B1-9984-4AC4-8188-C094FB463CB4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72E71C6-BBDE-47DF-A8A4-56C5137F8738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C477586-ED21-40FC-969E-70DA33275E76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A0983E3D-1E46-44EC-A25B-7133DD96AA5F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58B56DD-E93B-40B6-A0D4-41651A151189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4403007-3719-47A2-8641-AA891A8FB6D9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1D454167-72AE-4E94-94C0-C4508C623CBC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8C9729-0DD1-4508-8322-4A29FA060455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923640CC-7269-47FA-91B7-E8BABC17C58F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6E9BDAB9-BB8C-487E-95D9-B5AE0DC9B81A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13E5B6C1-1350-4F6A-8A98-1C755A5F2392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A57C969-5664-435B-83D6-C482DB472D23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ED352AF5-D860-412B-A0B9-37B22B4AD13E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7E1504E7-AF68-445A-BE5B-D12217D1E0F4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8478C35B-7C23-4210-B79F-16D4F7168FB3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FF27C47-9070-40E1-BC5E-C402023E6B72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54D19075-5E84-4283-ADB6-B61D4BD31AD1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B59E4709-B359-459D-B370-5203B31EB477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3F3325A-B33B-4C64-871F-78F08E566628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12655D68-6B51-4495-A08D-BCAAC768DC59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62C81E-B25E-4E6C-A02B-3F3E86F8F861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C5BB35F5-9D36-4B9B-A566-40A33ACF1A7D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02CA6CA-9207-45CE-80C5-22A04F930131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3A4B97B6-0279-4152-BBCE-D7FEE0F88A6F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FDC61F16-590B-4864-A81E-3C540083D8F9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4C7DF03-938F-4CA3-92FB-29B2924580BB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4BA1BCFF-FFC5-45BD-861B-A87FEFC7EB8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1AAB82C-4B62-4CB6-ADAB-D7EB3E21357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570EC7F2-B3AB-489C-B455-02B81C8B27FB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9B8A268B-9FC4-4766-8E2F-604E7DC169FA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65F4908-4C57-41CE-967A-B778B626F77D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68391590-E602-48F5-A769-204E65C64676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C2CF46A1-F9D1-4502-96F2-77EAD47EA74B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C0924719-80A1-442B-B828-6AE10B66239B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C9147A7F-F6FD-4579-A812-1317CE473016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2613CA3-2F29-4421-BA66-1DB5958110CB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042688D-F014-4C87-B2F3-26F489021B8F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5007A75F-1FB6-444D-A2A0-7BC61FD8915E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03D9327E-EDB1-4AC6-904F-7E6829A9A029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E9108EF-C3AD-487C-8B6D-9BA7524BA263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6544F038-0A94-47CC-94C7-F905372D74E4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0B628F37-091C-4055-9977-B545280D95A3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C9B7053-1D67-4A9C-848A-6C44644A3E9A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2F84036F-8C1A-45FA-9E12-1F73D73CCCE8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DCA79829-84B6-46AA-A92B-59C5CF04AFFD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0F0B6205-1BBD-4561-91EF-F018080A76D2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C75BFA5-A09D-4AF0-B1D3-8C439C62B832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139960D-99C2-43B8-93BA-5BE06E8D29A1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01054C9F-3F33-43D2-B333-75C12ADAA567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E8D2130-7C20-4BBB-83B1-71DABD9C51F7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8D42C0F8-BB17-4D5C-9FEC-FC0F7B072FF0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A34ED087-BF5E-4348-AABF-58CE054725A6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FED460D9-D8E4-4BC5-9CDF-E18D38FF4C7E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63B308E2-8E91-47D5-9A73-18F570F9FB04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314C69BC-7705-4ECF-AA60-1B0A11D3256A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3CC1BED1-07A1-408D-91BA-703887C4E9F0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41BECC75-8C25-4086-B086-32113D711BDD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C016D7CC-3F35-403A-8037-C31309CB4FA1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6679C8E-4C5C-441F-8FC0-4708256C5B69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E83C4679-2B3F-4749-A4EE-31BAB4CC0AD5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412E14C6-181E-4C1B-A9A9-3D6143B5CF79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01CCAC4D-D384-44F9-B278-AEDA03C95E55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3C572445-C3AF-45C4-973A-17583FF9F05B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656DB35-350B-4187-B8AA-0227F356DE65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2C5F9AB-2427-4A47-A89C-786F4E5498AE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7B66ABC-CAE8-4CBC-AF40-92CDD157D97C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59362C92-0955-45FE-8B50-09B4DCCD90BD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4D051FA-66AD-4D5C-AAB0-E1D82E1B668F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997352C-3DBF-412C-A6E1-220A77609D3C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635AA9F8-CC79-40E7-878F-6A7734D7B25C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39472045-FBC1-48AA-9843-1978CD33FD3E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F6E4C4B-59DE-46A1-8975-9495106793F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3C33CA6-5C20-4DB4-9F9A-BA3909D518E5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9D9EA69B-EF4C-4DF2-A71A-3B6E366E9BC2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640FE36-8E00-4B74-8E5D-3357A773C002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AF1D67C4-4F6E-46CA-B96B-B69AAF51298A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8840024-4432-4F37-9606-5281C0A1B852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2069DE3-50D1-49C0-BECB-081738A13084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C0922AB1-A46F-466E-BF3D-0E542950DA40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1FCF3049-2725-4488-8772-426D62852708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88676A2A-01FF-4D0F-8509-DACECE3F0CB0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404871F0-7C82-4075-8B09-A44A44CE593C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0FDEC8C-92B9-4A33-94D6-1AD2CDDE13E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35BC639-0CCF-44E3-9F88-889F55762558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F452DAB7-E7B6-4701-946D-0A72C74A75A4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78E38381-AAF8-44BE-A8AB-BE3CCD9BCDE0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97037E56-800D-416D-9319-90C6D1BC41A5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5C47D416-889B-48C2-B73C-ED0332580E4B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697DEE74-69AC-48D8-9D6A-5FB284690F63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546729C9-347A-439C-8C63-FCFB0E7EDAF3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9ABA8E2-D2F8-4E86-8194-D5EF9927926F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B8054D73-16D1-4942-802D-5EB8A003BC36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38A48012-AB33-4B57-9805-32FE83A71D2C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C5BFB6D3-0BB4-4D9E-BE7F-EA3A6EB1488F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BC663E1-BEC4-48BC-9FFD-384FCE1E33DF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FAED3CA5-7908-4E4A-AFE8-A8AC8FD98792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2" name="Graphic 3">
            <a:extLst>
              <a:ext uri="{FF2B5EF4-FFF2-40B4-BE49-F238E27FC236}">
                <a16:creationId xmlns:a16="http://schemas.microsoft.com/office/drawing/2014/main" id="{1461FF57-5124-4629-AADC-3ECEC5262069}"/>
              </a:ext>
            </a:extLst>
          </p:cNvPr>
          <p:cNvGrpSpPr/>
          <p:nvPr/>
        </p:nvGrpSpPr>
        <p:grpSpPr>
          <a:xfrm>
            <a:off x="4342898" y="2165851"/>
            <a:ext cx="2641473" cy="3132909"/>
            <a:chOff x="5276850" y="2457450"/>
            <a:chExt cx="1638300" cy="1943100"/>
          </a:xfrm>
          <a:solidFill>
            <a:schemeClr val="accent1"/>
          </a:solidFill>
        </p:grpSpPr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AED99829-6270-4497-94C4-9914E421FC47}"/>
                </a:ext>
              </a:extLst>
            </p:cNvPr>
            <p:cNvSpPr/>
            <p:nvPr/>
          </p:nvSpPr>
          <p:spPr>
            <a:xfrm>
              <a:off x="6101239" y="2703671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8574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9526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70D72EC-E786-42F4-9270-80CCA90CFCB1}"/>
                </a:ext>
              </a:extLst>
            </p:cNvPr>
            <p:cNvSpPr/>
            <p:nvPr/>
          </p:nvSpPr>
          <p:spPr>
            <a:xfrm>
              <a:off x="5951696" y="2877026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1906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76898C9-3D14-4E30-A601-D82035AF61B2}"/>
                </a:ext>
              </a:extLst>
            </p:cNvPr>
            <p:cNvSpPr/>
            <p:nvPr/>
          </p:nvSpPr>
          <p:spPr>
            <a:xfrm>
              <a:off x="5698331" y="3973354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7144 w 19050"/>
                <a:gd name="connsiteY2" fmla="*/ 12859 h 19050"/>
                <a:gd name="connsiteX3" fmla="*/ 12859 w 19050"/>
                <a:gd name="connsiteY3" fmla="*/ 714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6015"/>
                    <a:pt x="16015" y="18574"/>
                    <a:pt x="12859" y="18574"/>
                  </a:cubicBezTo>
                  <a:cubicBezTo>
                    <a:pt x="9702" y="18574"/>
                    <a:pt x="7144" y="16015"/>
                    <a:pt x="7144" y="12859"/>
                  </a:cubicBezTo>
                  <a:cubicBezTo>
                    <a:pt x="7144" y="9702"/>
                    <a:pt x="9702" y="7144"/>
                    <a:pt x="12859" y="7144"/>
                  </a:cubicBezTo>
                  <a:cubicBezTo>
                    <a:pt x="16015" y="7144"/>
                    <a:pt x="18574" y="9702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8C69B15-5681-4383-A975-3900BDE8F533}"/>
                </a:ext>
              </a:extLst>
            </p:cNvPr>
            <p:cNvSpPr/>
            <p:nvPr/>
          </p:nvSpPr>
          <p:spPr>
            <a:xfrm>
              <a:off x="5746909" y="4064794"/>
              <a:ext cx="123825" cy="114300"/>
            </a:xfrm>
            <a:custGeom>
              <a:avLst/>
              <a:gdLst>
                <a:gd name="connsiteX0" fmla="*/ 21431 w 123825"/>
                <a:gd name="connsiteY0" fmla="*/ 61436 h 114300"/>
                <a:gd name="connsiteX1" fmla="*/ 20479 w 123825"/>
                <a:gd name="connsiteY1" fmla="*/ 68104 h 114300"/>
                <a:gd name="connsiteX2" fmla="*/ 59531 w 123825"/>
                <a:gd name="connsiteY2" fmla="*/ 107156 h 114300"/>
                <a:gd name="connsiteX3" fmla="*/ 98584 w 123825"/>
                <a:gd name="connsiteY3" fmla="*/ 68104 h 114300"/>
                <a:gd name="connsiteX4" fmla="*/ 91916 w 123825"/>
                <a:gd name="connsiteY4" fmla="*/ 46196 h 114300"/>
                <a:gd name="connsiteX5" fmla="*/ 92869 w 123825"/>
                <a:gd name="connsiteY5" fmla="*/ 46196 h 114300"/>
                <a:gd name="connsiteX6" fmla="*/ 109061 w 123825"/>
                <a:gd name="connsiteY6" fmla="*/ 30004 h 114300"/>
                <a:gd name="connsiteX7" fmla="*/ 109061 w 123825"/>
                <a:gd name="connsiteY7" fmla="*/ 27146 h 114300"/>
                <a:gd name="connsiteX8" fmla="*/ 116681 w 123825"/>
                <a:gd name="connsiteY8" fmla="*/ 17621 h 114300"/>
                <a:gd name="connsiteX9" fmla="*/ 106204 w 123825"/>
                <a:gd name="connsiteY9" fmla="*/ 7144 h 114300"/>
                <a:gd name="connsiteX10" fmla="*/ 96679 w 123825"/>
                <a:gd name="connsiteY10" fmla="*/ 13811 h 114300"/>
                <a:gd name="connsiteX11" fmla="*/ 92869 w 123825"/>
                <a:gd name="connsiteY11" fmla="*/ 12859 h 114300"/>
                <a:gd name="connsiteX12" fmla="*/ 76676 w 123825"/>
                <a:gd name="connsiteY12" fmla="*/ 29051 h 114300"/>
                <a:gd name="connsiteX13" fmla="*/ 76676 w 123825"/>
                <a:gd name="connsiteY13" fmla="*/ 31909 h 114300"/>
                <a:gd name="connsiteX14" fmla="*/ 59531 w 123825"/>
                <a:gd name="connsiteY14" fmla="*/ 28099 h 114300"/>
                <a:gd name="connsiteX15" fmla="*/ 31909 w 123825"/>
                <a:gd name="connsiteY15" fmla="*/ 39529 h 114300"/>
                <a:gd name="connsiteX16" fmla="*/ 20479 w 123825"/>
                <a:gd name="connsiteY16" fmla="*/ 33814 h 114300"/>
                <a:gd name="connsiteX17" fmla="*/ 7144 w 123825"/>
                <a:gd name="connsiteY17" fmla="*/ 47149 h 114300"/>
                <a:gd name="connsiteX18" fmla="*/ 21431 w 123825"/>
                <a:gd name="connsiteY18" fmla="*/ 61436 h 114300"/>
                <a:gd name="connsiteX19" fmla="*/ 21431 w 123825"/>
                <a:gd name="connsiteY19" fmla="*/ 61436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3825" h="114300">
                  <a:moveTo>
                    <a:pt x="21431" y="61436"/>
                  </a:moveTo>
                  <a:cubicBezTo>
                    <a:pt x="21431" y="63341"/>
                    <a:pt x="20479" y="66199"/>
                    <a:pt x="20479" y="68104"/>
                  </a:cubicBezTo>
                  <a:cubicBezTo>
                    <a:pt x="20479" y="90011"/>
                    <a:pt x="37624" y="107156"/>
                    <a:pt x="59531" y="107156"/>
                  </a:cubicBezTo>
                  <a:cubicBezTo>
                    <a:pt x="81439" y="107156"/>
                    <a:pt x="98584" y="90011"/>
                    <a:pt x="98584" y="68104"/>
                  </a:cubicBezTo>
                  <a:cubicBezTo>
                    <a:pt x="98584" y="60484"/>
                    <a:pt x="95726" y="52864"/>
                    <a:pt x="91916" y="46196"/>
                  </a:cubicBezTo>
                  <a:cubicBezTo>
                    <a:pt x="91916" y="46196"/>
                    <a:pt x="91916" y="46196"/>
                    <a:pt x="92869" y="46196"/>
                  </a:cubicBezTo>
                  <a:cubicBezTo>
                    <a:pt x="101441" y="46196"/>
                    <a:pt x="109061" y="38576"/>
                    <a:pt x="109061" y="30004"/>
                  </a:cubicBezTo>
                  <a:cubicBezTo>
                    <a:pt x="109061" y="29051"/>
                    <a:pt x="109061" y="28099"/>
                    <a:pt x="109061" y="27146"/>
                  </a:cubicBezTo>
                  <a:cubicBezTo>
                    <a:pt x="112871" y="26194"/>
                    <a:pt x="116681" y="22384"/>
                    <a:pt x="116681" y="17621"/>
                  </a:cubicBezTo>
                  <a:cubicBezTo>
                    <a:pt x="116681" y="11906"/>
                    <a:pt x="111919" y="7144"/>
                    <a:pt x="106204" y="7144"/>
                  </a:cubicBezTo>
                  <a:cubicBezTo>
                    <a:pt x="102394" y="7144"/>
                    <a:pt x="98584" y="10001"/>
                    <a:pt x="96679" y="13811"/>
                  </a:cubicBezTo>
                  <a:cubicBezTo>
                    <a:pt x="95726" y="13811"/>
                    <a:pt x="93821" y="12859"/>
                    <a:pt x="92869" y="12859"/>
                  </a:cubicBezTo>
                  <a:cubicBezTo>
                    <a:pt x="84296" y="12859"/>
                    <a:pt x="76676" y="20479"/>
                    <a:pt x="76676" y="29051"/>
                  </a:cubicBezTo>
                  <a:cubicBezTo>
                    <a:pt x="76676" y="30004"/>
                    <a:pt x="76676" y="30956"/>
                    <a:pt x="76676" y="31909"/>
                  </a:cubicBezTo>
                  <a:cubicBezTo>
                    <a:pt x="71914" y="29051"/>
                    <a:pt x="66199" y="28099"/>
                    <a:pt x="59531" y="28099"/>
                  </a:cubicBezTo>
                  <a:cubicBezTo>
                    <a:pt x="49054" y="28099"/>
                    <a:pt x="39529" y="32861"/>
                    <a:pt x="31909" y="39529"/>
                  </a:cubicBezTo>
                  <a:cubicBezTo>
                    <a:pt x="29051" y="35719"/>
                    <a:pt x="25241" y="33814"/>
                    <a:pt x="20479" y="33814"/>
                  </a:cubicBezTo>
                  <a:cubicBezTo>
                    <a:pt x="12859" y="33814"/>
                    <a:pt x="7144" y="39529"/>
                    <a:pt x="7144" y="47149"/>
                  </a:cubicBezTo>
                  <a:cubicBezTo>
                    <a:pt x="7144" y="54769"/>
                    <a:pt x="14764" y="61436"/>
                    <a:pt x="21431" y="61436"/>
                  </a:cubicBezTo>
                  <a:cubicBezTo>
                    <a:pt x="21431" y="61436"/>
                    <a:pt x="21431" y="61436"/>
                    <a:pt x="21431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D983434-42EC-4317-81B6-6D641FBD7BAA}"/>
                </a:ext>
              </a:extLst>
            </p:cNvPr>
            <p:cNvSpPr/>
            <p:nvPr/>
          </p:nvSpPr>
          <p:spPr>
            <a:xfrm>
              <a:off x="5687854" y="379904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BEAE33E-6083-4292-A62C-6242AED178DF}"/>
                </a:ext>
              </a:extLst>
            </p:cNvPr>
            <p:cNvSpPr/>
            <p:nvPr/>
          </p:nvSpPr>
          <p:spPr>
            <a:xfrm>
              <a:off x="5623084" y="331993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ACBAA94-E67E-4CA5-976E-B79D28610962}"/>
                </a:ext>
              </a:extLst>
            </p:cNvPr>
            <p:cNvSpPr/>
            <p:nvPr/>
          </p:nvSpPr>
          <p:spPr>
            <a:xfrm>
              <a:off x="5570696" y="3153251"/>
              <a:ext cx="38100" cy="38100"/>
            </a:xfrm>
            <a:custGeom>
              <a:avLst/>
              <a:gdLst>
                <a:gd name="connsiteX0" fmla="*/ 22384 w 38100"/>
                <a:gd name="connsiteY0" fmla="*/ 37624 h 38100"/>
                <a:gd name="connsiteX1" fmla="*/ 37624 w 38100"/>
                <a:gd name="connsiteY1" fmla="*/ 22384 h 38100"/>
                <a:gd name="connsiteX2" fmla="*/ 22384 w 38100"/>
                <a:gd name="connsiteY2" fmla="*/ 7144 h 38100"/>
                <a:gd name="connsiteX3" fmla="*/ 7144 w 38100"/>
                <a:gd name="connsiteY3" fmla="*/ 22384 h 38100"/>
                <a:gd name="connsiteX4" fmla="*/ 22384 w 38100"/>
                <a:gd name="connsiteY4" fmla="*/ 3762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384" y="37624"/>
                  </a:moveTo>
                  <a:cubicBezTo>
                    <a:pt x="30956" y="37624"/>
                    <a:pt x="37624" y="30956"/>
                    <a:pt x="37624" y="22384"/>
                  </a:cubicBez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30A5DD5-0364-4347-B081-824E8151A6AE}"/>
                </a:ext>
              </a:extLst>
            </p:cNvPr>
            <p:cNvSpPr/>
            <p:nvPr/>
          </p:nvSpPr>
          <p:spPr>
            <a:xfrm>
              <a:off x="5729764" y="368474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0EF27B32-8C25-48A4-A18B-A9F173DF514D}"/>
                </a:ext>
              </a:extLst>
            </p:cNvPr>
            <p:cNvSpPr/>
            <p:nvPr/>
          </p:nvSpPr>
          <p:spPr>
            <a:xfrm>
              <a:off x="6108859" y="3107531"/>
              <a:ext cx="19050" cy="19050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16669 h 19050"/>
                <a:gd name="connsiteX2" fmla="*/ 16669 w 19050"/>
                <a:gd name="connsiteY2" fmla="*/ 11906 h 19050"/>
                <a:gd name="connsiteX3" fmla="*/ 10954 w 19050"/>
                <a:gd name="connsiteY3" fmla="*/ 7144 h 19050"/>
                <a:gd name="connsiteX4" fmla="*/ 7144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3811" y="7144"/>
                    <a:pt x="10954" y="7144"/>
                  </a:cubicBezTo>
                  <a:cubicBezTo>
                    <a:pt x="9049" y="7144"/>
                    <a:pt x="7144" y="9049"/>
                    <a:pt x="7144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D46AF7E3-D688-475A-9A7A-33D8FA76246F}"/>
                </a:ext>
              </a:extLst>
            </p:cNvPr>
            <p:cNvSpPr/>
            <p:nvPr/>
          </p:nvSpPr>
          <p:spPr>
            <a:xfrm>
              <a:off x="5836444" y="4114324"/>
              <a:ext cx="57150" cy="47625"/>
            </a:xfrm>
            <a:custGeom>
              <a:avLst/>
              <a:gdLst>
                <a:gd name="connsiteX0" fmla="*/ 47149 w 57150"/>
                <a:gd name="connsiteY0" fmla="*/ 43339 h 47625"/>
                <a:gd name="connsiteX1" fmla="*/ 57626 w 57150"/>
                <a:gd name="connsiteY1" fmla="*/ 32861 h 47625"/>
                <a:gd name="connsiteX2" fmla="*/ 48101 w 57150"/>
                <a:gd name="connsiteY2" fmla="*/ 22384 h 47625"/>
                <a:gd name="connsiteX3" fmla="*/ 30004 w 57150"/>
                <a:gd name="connsiteY3" fmla="*/ 7144 h 47625"/>
                <a:gd name="connsiteX4" fmla="*/ 11906 w 57150"/>
                <a:gd name="connsiteY4" fmla="*/ 25241 h 47625"/>
                <a:gd name="connsiteX5" fmla="*/ 11906 w 57150"/>
                <a:gd name="connsiteY5" fmla="*/ 28099 h 47625"/>
                <a:gd name="connsiteX6" fmla="*/ 7144 w 57150"/>
                <a:gd name="connsiteY6" fmla="*/ 33814 h 47625"/>
                <a:gd name="connsiteX7" fmla="*/ 12859 w 57150"/>
                <a:gd name="connsiteY7" fmla="*/ 39529 h 47625"/>
                <a:gd name="connsiteX8" fmla="*/ 16669 w 57150"/>
                <a:gd name="connsiteY8" fmla="*/ 37624 h 47625"/>
                <a:gd name="connsiteX9" fmla="*/ 29051 w 57150"/>
                <a:gd name="connsiteY9" fmla="*/ 42386 h 47625"/>
                <a:gd name="connsiteX10" fmla="*/ 39529 w 57150"/>
                <a:gd name="connsiteY10" fmla="*/ 38576 h 47625"/>
                <a:gd name="connsiteX11" fmla="*/ 47149 w 57150"/>
                <a:gd name="connsiteY11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150" h="47625">
                  <a:moveTo>
                    <a:pt x="47149" y="43339"/>
                  </a:moveTo>
                  <a:cubicBezTo>
                    <a:pt x="52864" y="43339"/>
                    <a:pt x="57626" y="38576"/>
                    <a:pt x="57626" y="32861"/>
                  </a:cubicBezTo>
                  <a:cubicBezTo>
                    <a:pt x="57626" y="27146"/>
                    <a:pt x="52864" y="22384"/>
                    <a:pt x="48101" y="22384"/>
                  </a:cubicBezTo>
                  <a:cubicBezTo>
                    <a:pt x="46196" y="13811"/>
                    <a:pt x="39529" y="7144"/>
                    <a:pt x="30004" y="7144"/>
                  </a:cubicBezTo>
                  <a:cubicBezTo>
                    <a:pt x="19526" y="7144"/>
                    <a:pt x="11906" y="15716"/>
                    <a:pt x="11906" y="25241"/>
                  </a:cubicBezTo>
                  <a:cubicBezTo>
                    <a:pt x="11906" y="26194"/>
                    <a:pt x="11906" y="27146"/>
                    <a:pt x="11906" y="28099"/>
                  </a:cubicBezTo>
                  <a:cubicBezTo>
                    <a:pt x="9049" y="29051"/>
                    <a:pt x="7144" y="30956"/>
                    <a:pt x="7144" y="33814"/>
                  </a:cubicBezTo>
                  <a:cubicBezTo>
                    <a:pt x="7144" y="37624"/>
                    <a:pt x="10001" y="39529"/>
                    <a:pt x="12859" y="39529"/>
                  </a:cubicBezTo>
                  <a:cubicBezTo>
                    <a:pt x="14764" y="39529"/>
                    <a:pt x="15716" y="38576"/>
                    <a:pt x="16669" y="37624"/>
                  </a:cubicBezTo>
                  <a:cubicBezTo>
                    <a:pt x="19526" y="40481"/>
                    <a:pt x="24289" y="42386"/>
                    <a:pt x="29051" y="42386"/>
                  </a:cubicBezTo>
                  <a:cubicBezTo>
                    <a:pt x="32861" y="42386"/>
                    <a:pt x="36671" y="41434"/>
                    <a:pt x="39529" y="38576"/>
                  </a:cubicBezTo>
                  <a:cubicBezTo>
                    <a:pt x="42386" y="42386"/>
                    <a:pt x="44291" y="43339"/>
                    <a:pt x="47149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E82D95FA-A85C-489B-A634-AF17076C6119}"/>
                </a:ext>
              </a:extLst>
            </p:cNvPr>
            <p:cNvSpPr/>
            <p:nvPr/>
          </p:nvSpPr>
          <p:spPr>
            <a:xfrm>
              <a:off x="5983129" y="4121944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88C6AC58-DACE-4198-AFC4-D1E12AD9CE2B}"/>
                </a:ext>
              </a:extLst>
            </p:cNvPr>
            <p:cNvSpPr/>
            <p:nvPr/>
          </p:nvSpPr>
          <p:spPr>
            <a:xfrm>
              <a:off x="5954554" y="4154329"/>
              <a:ext cx="47625" cy="38100"/>
            </a:xfrm>
            <a:custGeom>
              <a:avLst/>
              <a:gdLst>
                <a:gd name="connsiteX0" fmla="*/ 7144 w 47625"/>
                <a:gd name="connsiteY0" fmla="*/ 22384 h 38100"/>
                <a:gd name="connsiteX1" fmla="*/ 13811 w 47625"/>
                <a:gd name="connsiteY1" fmla="*/ 29051 h 38100"/>
                <a:gd name="connsiteX2" fmla="*/ 20479 w 47625"/>
                <a:gd name="connsiteY2" fmla="*/ 24289 h 38100"/>
                <a:gd name="connsiteX3" fmla="*/ 31909 w 47625"/>
                <a:gd name="connsiteY3" fmla="*/ 31909 h 38100"/>
                <a:gd name="connsiteX4" fmla="*/ 44291 w 47625"/>
                <a:gd name="connsiteY4" fmla="*/ 19526 h 38100"/>
                <a:gd name="connsiteX5" fmla="*/ 31909 w 47625"/>
                <a:gd name="connsiteY5" fmla="*/ 7144 h 38100"/>
                <a:gd name="connsiteX6" fmla="*/ 19526 w 47625"/>
                <a:gd name="connsiteY6" fmla="*/ 18574 h 38100"/>
                <a:gd name="connsiteX7" fmla="*/ 13811 w 47625"/>
                <a:gd name="connsiteY7" fmla="*/ 15716 h 38100"/>
                <a:gd name="connsiteX8" fmla="*/ 7144 w 47625"/>
                <a:gd name="connsiteY8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22384"/>
                  </a:moveTo>
                  <a:cubicBezTo>
                    <a:pt x="7144" y="26194"/>
                    <a:pt x="10001" y="29051"/>
                    <a:pt x="13811" y="29051"/>
                  </a:cubicBezTo>
                  <a:cubicBezTo>
                    <a:pt x="16669" y="29051"/>
                    <a:pt x="19526" y="27146"/>
                    <a:pt x="20479" y="24289"/>
                  </a:cubicBezTo>
                  <a:cubicBezTo>
                    <a:pt x="22384" y="28099"/>
                    <a:pt x="26194" y="31909"/>
                    <a:pt x="31909" y="31909"/>
                  </a:cubicBezTo>
                  <a:cubicBezTo>
                    <a:pt x="38576" y="31909"/>
                    <a:pt x="44291" y="26194"/>
                    <a:pt x="44291" y="19526"/>
                  </a:cubicBezTo>
                  <a:cubicBezTo>
                    <a:pt x="44291" y="12859"/>
                    <a:pt x="38576" y="7144"/>
                    <a:pt x="31909" y="7144"/>
                  </a:cubicBezTo>
                  <a:cubicBezTo>
                    <a:pt x="25241" y="7144"/>
                    <a:pt x="20479" y="11906"/>
                    <a:pt x="19526" y="18574"/>
                  </a:cubicBezTo>
                  <a:cubicBezTo>
                    <a:pt x="18574" y="16669"/>
                    <a:pt x="16669" y="15716"/>
                    <a:pt x="13811" y="15716"/>
                  </a:cubicBezTo>
                  <a:cubicBezTo>
                    <a:pt x="10001" y="14764"/>
                    <a:pt x="7144" y="18574"/>
                    <a:pt x="714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60B06125-A6CA-4B6F-B101-C7FD12A137D2}"/>
                </a:ext>
              </a:extLst>
            </p:cNvPr>
            <p:cNvSpPr/>
            <p:nvPr/>
          </p:nvSpPr>
          <p:spPr>
            <a:xfrm>
              <a:off x="5931694" y="3744754"/>
              <a:ext cx="28575" cy="38100"/>
            </a:xfrm>
            <a:custGeom>
              <a:avLst/>
              <a:gdLst>
                <a:gd name="connsiteX0" fmla="*/ 18574 w 28575"/>
                <a:gd name="connsiteY0" fmla="*/ 30956 h 38100"/>
                <a:gd name="connsiteX1" fmla="*/ 30004 w 28575"/>
                <a:gd name="connsiteY1" fmla="*/ 18574 h 38100"/>
                <a:gd name="connsiteX2" fmla="*/ 18574 w 28575"/>
                <a:gd name="connsiteY2" fmla="*/ 7144 h 38100"/>
                <a:gd name="connsiteX3" fmla="*/ 7144 w 28575"/>
                <a:gd name="connsiteY3" fmla="*/ 18574 h 38100"/>
                <a:gd name="connsiteX4" fmla="*/ 18574 w 28575"/>
                <a:gd name="connsiteY4" fmla="*/ 3095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38100">
                  <a:moveTo>
                    <a:pt x="18574" y="30956"/>
                  </a:moveTo>
                  <a:cubicBezTo>
                    <a:pt x="25241" y="30956"/>
                    <a:pt x="30004" y="25241"/>
                    <a:pt x="30004" y="18574"/>
                  </a:cubicBezTo>
                  <a:cubicBezTo>
                    <a:pt x="30004" y="11906"/>
                    <a:pt x="24289" y="7144"/>
                    <a:pt x="18574" y="7144"/>
                  </a:cubicBezTo>
                  <a:cubicBezTo>
                    <a:pt x="11906" y="7144"/>
                    <a:pt x="7144" y="12859"/>
                    <a:pt x="7144" y="18574"/>
                  </a:cubicBezTo>
                  <a:cubicBezTo>
                    <a:pt x="7144" y="24289"/>
                    <a:pt x="11906" y="30956"/>
                    <a:pt x="1857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C77856AD-620C-4DE8-A9F5-2A11AE677455}"/>
                </a:ext>
              </a:extLst>
            </p:cNvPr>
            <p:cNvSpPr/>
            <p:nvPr/>
          </p:nvSpPr>
          <p:spPr>
            <a:xfrm>
              <a:off x="5695474" y="315325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2384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7DB0FB1E-0192-4F7F-BADE-5F01538EB279}"/>
                </a:ext>
              </a:extLst>
            </p:cNvPr>
            <p:cNvSpPr/>
            <p:nvPr/>
          </p:nvSpPr>
          <p:spPr>
            <a:xfrm>
              <a:off x="5837396" y="271319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8F5D3FDB-BAB0-4CBD-B27B-3F75C3C58580}"/>
                </a:ext>
              </a:extLst>
            </p:cNvPr>
            <p:cNvSpPr/>
            <p:nvPr/>
          </p:nvSpPr>
          <p:spPr>
            <a:xfrm>
              <a:off x="6235541" y="2754154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4BC1C799-D6AC-466B-9360-790FF267BB78}"/>
                </a:ext>
              </a:extLst>
            </p:cNvPr>
            <p:cNvSpPr/>
            <p:nvPr/>
          </p:nvSpPr>
          <p:spPr>
            <a:xfrm>
              <a:off x="5832634" y="2902744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6669"/>
                    <a:pt x="9049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0D3E6FA8-CF24-4605-BB03-D458BDCFD4D5}"/>
                </a:ext>
              </a:extLst>
            </p:cNvPr>
            <p:cNvSpPr/>
            <p:nvPr/>
          </p:nvSpPr>
          <p:spPr>
            <a:xfrm>
              <a:off x="5535454" y="3318034"/>
              <a:ext cx="66675" cy="66675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B29F78E-A28F-4DD5-A864-89DEB35FF653}"/>
                </a:ext>
              </a:extLst>
            </p:cNvPr>
            <p:cNvSpPr/>
            <p:nvPr/>
          </p:nvSpPr>
          <p:spPr>
            <a:xfrm>
              <a:off x="5367814" y="3373279"/>
              <a:ext cx="19050" cy="19050"/>
            </a:xfrm>
            <a:custGeom>
              <a:avLst/>
              <a:gdLst>
                <a:gd name="connsiteX0" fmla="*/ 11906 w 19050"/>
                <a:gd name="connsiteY0" fmla="*/ 16669 h 19050"/>
                <a:gd name="connsiteX1" fmla="*/ 16669 w 19050"/>
                <a:gd name="connsiteY1" fmla="*/ 11906 h 19050"/>
                <a:gd name="connsiteX2" fmla="*/ 11906 w 19050"/>
                <a:gd name="connsiteY2" fmla="*/ 7144 h 19050"/>
                <a:gd name="connsiteX3" fmla="*/ 7144 w 19050"/>
                <a:gd name="connsiteY3" fmla="*/ 11906 h 19050"/>
                <a:gd name="connsiteX4" fmla="*/ 11906 w 19050"/>
                <a:gd name="connsiteY4" fmla="*/ 1666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1906" y="16669"/>
                  </a:moveTo>
                  <a:cubicBezTo>
                    <a:pt x="14764" y="16669"/>
                    <a:pt x="16669" y="14764"/>
                    <a:pt x="16669" y="11906"/>
                  </a:cubicBez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10001" y="16669"/>
                    <a:pt x="11906" y="16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A6634B5B-21A4-4F47-8474-EFFFB21842F3}"/>
                </a:ext>
              </a:extLst>
            </p:cNvPr>
            <p:cNvSpPr/>
            <p:nvPr/>
          </p:nvSpPr>
          <p:spPr>
            <a:xfrm>
              <a:off x="5561171" y="3803809"/>
              <a:ext cx="76200" cy="85725"/>
            </a:xfrm>
            <a:custGeom>
              <a:avLst/>
              <a:gdLst>
                <a:gd name="connsiteX0" fmla="*/ 62389 w 76200"/>
                <a:gd name="connsiteY0" fmla="*/ 18574 h 85725"/>
                <a:gd name="connsiteX1" fmla="*/ 50959 w 76200"/>
                <a:gd name="connsiteY1" fmla="*/ 7144 h 85725"/>
                <a:gd name="connsiteX2" fmla="*/ 39529 w 76200"/>
                <a:gd name="connsiteY2" fmla="*/ 18574 h 85725"/>
                <a:gd name="connsiteX3" fmla="*/ 39529 w 76200"/>
                <a:gd name="connsiteY3" fmla="*/ 19526 h 85725"/>
                <a:gd name="connsiteX4" fmla="*/ 38576 w 76200"/>
                <a:gd name="connsiteY4" fmla="*/ 19526 h 85725"/>
                <a:gd name="connsiteX5" fmla="*/ 7144 w 76200"/>
                <a:gd name="connsiteY5" fmla="*/ 50959 h 85725"/>
                <a:gd name="connsiteX6" fmla="*/ 38576 w 76200"/>
                <a:gd name="connsiteY6" fmla="*/ 82391 h 85725"/>
                <a:gd name="connsiteX7" fmla="*/ 70009 w 76200"/>
                <a:gd name="connsiteY7" fmla="*/ 50959 h 85725"/>
                <a:gd name="connsiteX8" fmla="*/ 58579 w 76200"/>
                <a:gd name="connsiteY8" fmla="*/ 27146 h 85725"/>
                <a:gd name="connsiteX9" fmla="*/ 62389 w 76200"/>
                <a:gd name="connsiteY9" fmla="*/ 1857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62389" y="18574"/>
                  </a:moveTo>
                  <a:cubicBezTo>
                    <a:pt x="62389" y="11906"/>
                    <a:pt x="57626" y="7144"/>
                    <a:pt x="50959" y="7144"/>
                  </a:cubicBezTo>
                  <a:cubicBezTo>
                    <a:pt x="44291" y="7144"/>
                    <a:pt x="39529" y="11906"/>
                    <a:pt x="39529" y="18574"/>
                  </a:cubicBezTo>
                  <a:cubicBezTo>
                    <a:pt x="39529" y="18574"/>
                    <a:pt x="39529" y="18574"/>
                    <a:pt x="39529" y="19526"/>
                  </a:cubicBezTo>
                  <a:cubicBezTo>
                    <a:pt x="39529" y="19526"/>
                    <a:pt x="38576" y="19526"/>
                    <a:pt x="38576" y="19526"/>
                  </a:cubicBezTo>
                  <a:cubicBezTo>
                    <a:pt x="21431" y="19526"/>
                    <a:pt x="7144" y="33814"/>
                    <a:pt x="7144" y="50959"/>
                  </a:cubicBezTo>
                  <a:cubicBezTo>
                    <a:pt x="7144" y="68104"/>
                    <a:pt x="21431" y="82391"/>
                    <a:pt x="38576" y="82391"/>
                  </a:cubicBezTo>
                  <a:cubicBezTo>
                    <a:pt x="55721" y="82391"/>
                    <a:pt x="70009" y="68104"/>
                    <a:pt x="70009" y="50959"/>
                  </a:cubicBezTo>
                  <a:cubicBezTo>
                    <a:pt x="70009" y="41434"/>
                    <a:pt x="65246" y="32861"/>
                    <a:pt x="58579" y="27146"/>
                  </a:cubicBezTo>
                  <a:cubicBezTo>
                    <a:pt x="60484" y="24289"/>
                    <a:pt x="62389" y="21431"/>
                    <a:pt x="6238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F1925E77-4AF9-44CB-825E-DAB542F97469}"/>
                </a:ext>
              </a:extLst>
            </p:cNvPr>
            <p:cNvSpPr/>
            <p:nvPr/>
          </p:nvSpPr>
          <p:spPr>
            <a:xfrm>
              <a:off x="5891689" y="3838099"/>
              <a:ext cx="66675" cy="57150"/>
            </a:xfrm>
            <a:custGeom>
              <a:avLst/>
              <a:gdLst>
                <a:gd name="connsiteX0" fmla="*/ 23336 w 66675"/>
                <a:gd name="connsiteY0" fmla="*/ 17621 h 57150"/>
                <a:gd name="connsiteX1" fmla="*/ 7144 w 66675"/>
                <a:gd name="connsiteY1" fmla="*/ 33814 h 57150"/>
                <a:gd name="connsiteX2" fmla="*/ 23336 w 66675"/>
                <a:gd name="connsiteY2" fmla="*/ 50006 h 57150"/>
                <a:gd name="connsiteX3" fmla="*/ 38576 w 66675"/>
                <a:gd name="connsiteY3" fmla="*/ 38576 h 57150"/>
                <a:gd name="connsiteX4" fmla="*/ 45244 w 66675"/>
                <a:gd name="connsiteY4" fmla="*/ 39529 h 57150"/>
                <a:gd name="connsiteX5" fmla="*/ 61436 w 66675"/>
                <a:gd name="connsiteY5" fmla="*/ 23336 h 57150"/>
                <a:gd name="connsiteX6" fmla="*/ 45244 w 66675"/>
                <a:gd name="connsiteY6" fmla="*/ 7144 h 57150"/>
                <a:gd name="connsiteX7" fmla="*/ 30004 w 66675"/>
                <a:gd name="connsiteY7" fmla="*/ 19526 h 57150"/>
                <a:gd name="connsiteX8" fmla="*/ 23336 w 66675"/>
                <a:gd name="connsiteY8" fmla="*/ 1762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23336" y="17621"/>
                  </a:moveTo>
                  <a:cubicBezTo>
                    <a:pt x="14764" y="17621"/>
                    <a:pt x="7144" y="25241"/>
                    <a:pt x="7144" y="33814"/>
                  </a:cubicBezTo>
                  <a:cubicBezTo>
                    <a:pt x="7144" y="42386"/>
                    <a:pt x="14764" y="50006"/>
                    <a:pt x="23336" y="50006"/>
                  </a:cubicBezTo>
                  <a:cubicBezTo>
                    <a:pt x="30956" y="50006"/>
                    <a:pt x="36671" y="45244"/>
                    <a:pt x="38576" y="38576"/>
                  </a:cubicBezTo>
                  <a:cubicBezTo>
                    <a:pt x="40481" y="39529"/>
                    <a:pt x="42386" y="39529"/>
                    <a:pt x="45244" y="39529"/>
                  </a:cubicBezTo>
                  <a:cubicBezTo>
                    <a:pt x="53816" y="39529"/>
                    <a:pt x="61436" y="31909"/>
                    <a:pt x="61436" y="23336"/>
                  </a:cubicBezTo>
                  <a:cubicBezTo>
                    <a:pt x="61436" y="14764"/>
                    <a:pt x="53816" y="7144"/>
                    <a:pt x="45244" y="7144"/>
                  </a:cubicBezTo>
                  <a:cubicBezTo>
                    <a:pt x="37624" y="7144"/>
                    <a:pt x="31909" y="11906"/>
                    <a:pt x="30004" y="19526"/>
                  </a:cubicBezTo>
                  <a:cubicBezTo>
                    <a:pt x="28099" y="17621"/>
                    <a:pt x="26194" y="17621"/>
                    <a:pt x="23336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B2BFE0FD-4FDC-4233-BCA0-E6D7DCABE589}"/>
                </a:ext>
              </a:extLst>
            </p:cNvPr>
            <p:cNvSpPr/>
            <p:nvPr/>
          </p:nvSpPr>
          <p:spPr>
            <a:xfrm>
              <a:off x="5664994" y="3268504"/>
              <a:ext cx="114300" cy="114300"/>
            </a:xfrm>
            <a:custGeom>
              <a:avLst/>
              <a:gdLst>
                <a:gd name="connsiteX0" fmla="*/ 98584 w 114300"/>
                <a:gd name="connsiteY0" fmla="*/ 43339 h 114300"/>
                <a:gd name="connsiteX1" fmla="*/ 108109 w 114300"/>
                <a:gd name="connsiteY1" fmla="*/ 33814 h 114300"/>
                <a:gd name="connsiteX2" fmla="*/ 98584 w 114300"/>
                <a:gd name="connsiteY2" fmla="*/ 24289 h 114300"/>
                <a:gd name="connsiteX3" fmla="*/ 94774 w 114300"/>
                <a:gd name="connsiteY3" fmla="*/ 25241 h 114300"/>
                <a:gd name="connsiteX4" fmla="*/ 75724 w 114300"/>
                <a:gd name="connsiteY4" fmla="*/ 7144 h 114300"/>
                <a:gd name="connsiteX5" fmla="*/ 56674 w 114300"/>
                <a:gd name="connsiteY5" fmla="*/ 26194 h 114300"/>
                <a:gd name="connsiteX6" fmla="*/ 57626 w 114300"/>
                <a:gd name="connsiteY6" fmla="*/ 30956 h 114300"/>
                <a:gd name="connsiteX7" fmla="*/ 46196 w 114300"/>
                <a:gd name="connsiteY7" fmla="*/ 46196 h 114300"/>
                <a:gd name="connsiteX8" fmla="*/ 27146 w 114300"/>
                <a:gd name="connsiteY8" fmla="*/ 30956 h 114300"/>
                <a:gd name="connsiteX9" fmla="*/ 7144 w 114300"/>
                <a:gd name="connsiteY9" fmla="*/ 50959 h 114300"/>
                <a:gd name="connsiteX10" fmla="*/ 27146 w 114300"/>
                <a:gd name="connsiteY10" fmla="*/ 70961 h 114300"/>
                <a:gd name="connsiteX11" fmla="*/ 46196 w 114300"/>
                <a:gd name="connsiteY11" fmla="*/ 56674 h 114300"/>
                <a:gd name="connsiteX12" fmla="*/ 69056 w 114300"/>
                <a:gd name="connsiteY12" fmla="*/ 75724 h 114300"/>
                <a:gd name="connsiteX13" fmla="*/ 73819 w 114300"/>
                <a:gd name="connsiteY13" fmla="*/ 74771 h 114300"/>
                <a:gd name="connsiteX14" fmla="*/ 72866 w 114300"/>
                <a:gd name="connsiteY14" fmla="*/ 77629 h 114300"/>
                <a:gd name="connsiteX15" fmla="*/ 85249 w 114300"/>
                <a:gd name="connsiteY15" fmla="*/ 90011 h 114300"/>
                <a:gd name="connsiteX16" fmla="*/ 88106 w 114300"/>
                <a:gd name="connsiteY16" fmla="*/ 89059 h 114300"/>
                <a:gd name="connsiteX17" fmla="*/ 88106 w 114300"/>
                <a:gd name="connsiteY17" fmla="*/ 90964 h 114300"/>
                <a:gd name="connsiteX18" fmla="*/ 90964 w 114300"/>
                <a:gd name="connsiteY18" fmla="*/ 99536 h 114300"/>
                <a:gd name="connsiteX19" fmla="*/ 86201 w 114300"/>
                <a:gd name="connsiteY19" fmla="*/ 106204 h 114300"/>
                <a:gd name="connsiteX20" fmla="*/ 93821 w 114300"/>
                <a:gd name="connsiteY20" fmla="*/ 113824 h 114300"/>
                <a:gd name="connsiteX21" fmla="*/ 101441 w 114300"/>
                <a:gd name="connsiteY21" fmla="*/ 106204 h 114300"/>
                <a:gd name="connsiteX22" fmla="*/ 100489 w 114300"/>
                <a:gd name="connsiteY22" fmla="*/ 103346 h 114300"/>
                <a:gd name="connsiteX23" fmla="*/ 111919 w 114300"/>
                <a:gd name="connsiteY23" fmla="*/ 91916 h 114300"/>
                <a:gd name="connsiteX24" fmla="*/ 99536 w 114300"/>
                <a:gd name="connsiteY24" fmla="*/ 79534 h 114300"/>
                <a:gd name="connsiteX25" fmla="*/ 96679 w 114300"/>
                <a:gd name="connsiteY25" fmla="*/ 80486 h 114300"/>
                <a:gd name="connsiteX26" fmla="*/ 96679 w 114300"/>
                <a:gd name="connsiteY26" fmla="*/ 78581 h 114300"/>
                <a:gd name="connsiteX27" fmla="*/ 86201 w 114300"/>
                <a:gd name="connsiteY27" fmla="*/ 67151 h 114300"/>
                <a:gd name="connsiteX28" fmla="*/ 90964 w 114300"/>
                <a:gd name="connsiteY28" fmla="*/ 53816 h 114300"/>
                <a:gd name="connsiteX29" fmla="*/ 88106 w 114300"/>
                <a:gd name="connsiteY29" fmla="*/ 43339 h 114300"/>
                <a:gd name="connsiteX30" fmla="*/ 89059 w 114300"/>
                <a:gd name="connsiteY30" fmla="*/ 42386 h 114300"/>
                <a:gd name="connsiteX31" fmla="*/ 98584 w 114300"/>
                <a:gd name="connsiteY31" fmla="*/ 4333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114300">
                  <a:moveTo>
                    <a:pt x="98584" y="43339"/>
                  </a:moveTo>
                  <a:cubicBezTo>
                    <a:pt x="104299" y="43339"/>
                    <a:pt x="108109" y="38576"/>
                    <a:pt x="108109" y="33814"/>
                  </a:cubicBezTo>
                  <a:cubicBezTo>
                    <a:pt x="108109" y="29051"/>
                    <a:pt x="103346" y="24289"/>
                    <a:pt x="98584" y="24289"/>
                  </a:cubicBezTo>
                  <a:cubicBezTo>
                    <a:pt x="97631" y="24289"/>
                    <a:pt x="96679" y="24289"/>
                    <a:pt x="94774" y="25241"/>
                  </a:cubicBezTo>
                  <a:cubicBezTo>
                    <a:pt x="93821" y="15716"/>
                    <a:pt x="86201" y="7144"/>
                    <a:pt x="75724" y="7144"/>
                  </a:cubicBezTo>
                  <a:cubicBezTo>
                    <a:pt x="65246" y="7144"/>
                    <a:pt x="56674" y="15716"/>
                    <a:pt x="56674" y="26194"/>
                  </a:cubicBezTo>
                  <a:cubicBezTo>
                    <a:pt x="56674" y="28099"/>
                    <a:pt x="56674" y="29051"/>
                    <a:pt x="57626" y="30956"/>
                  </a:cubicBezTo>
                  <a:cubicBezTo>
                    <a:pt x="51911" y="33814"/>
                    <a:pt x="48101" y="39529"/>
                    <a:pt x="46196" y="46196"/>
                  </a:cubicBezTo>
                  <a:cubicBezTo>
                    <a:pt x="44291" y="37624"/>
                    <a:pt x="36671" y="30956"/>
                    <a:pt x="27146" y="30956"/>
                  </a:cubicBezTo>
                  <a:cubicBezTo>
                    <a:pt x="16669" y="30956"/>
                    <a:pt x="7144" y="39529"/>
                    <a:pt x="7144" y="50959"/>
                  </a:cubicBezTo>
                  <a:cubicBezTo>
                    <a:pt x="7144" y="62389"/>
                    <a:pt x="15716" y="70961"/>
                    <a:pt x="27146" y="70961"/>
                  </a:cubicBezTo>
                  <a:cubicBezTo>
                    <a:pt x="36671" y="70961"/>
                    <a:pt x="43339" y="64294"/>
                    <a:pt x="46196" y="56674"/>
                  </a:cubicBezTo>
                  <a:cubicBezTo>
                    <a:pt x="48101" y="68104"/>
                    <a:pt x="57626" y="75724"/>
                    <a:pt x="69056" y="75724"/>
                  </a:cubicBezTo>
                  <a:cubicBezTo>
                    <a:pt x="70961" y="75724"/>
                    <a:pt x="72866" y="75724"/>
                    <a:pt x="73819" y="74771"/>
                  </a:cubicBezTo>
                  <a:cubicBezTo>
                    <a:pt x="73819" y="75724"/>
                    <a:pt x="72866" y="76676"/>
                    <a:pt x="72866" y="77629"/>
                  </a:cubicBezTo>
                  <a:cubicBezTo>
                    <a:pt x="72866" y="84296"/>
                    <a:pt x="78581" y="90011"/>
                    <a:pt x="85249" y="90011"/>
                  </a:cubicBezTo>
                  <a:cubicBezTo>
                    <a:pt x="86201" y="90011"/>
                    <a:pt x="87154" y="90011"/>
                    <a:pt x="88106" y="89059"/>
                  </a:cubicBezTo>
                  <a:cubicBezTo>
                    <a:pt x="88106" y="90011"/>
                    <a:pt x="88106" y="90011"/>
                    <a:pt x="88106" y="90964"/>
                  </a:cubicBezTo>
                  <a:cubicBezTo>
                    <a:pt x="88106" y="93821"/>
                    <a:pt x="89059" y="96679"/>
                    <a:pt x="90964" y="99536"/>
                  </a:cubicBezTo>
                  <a:cubicBezTo>
                    <a:pt x="88106" y="100489"/>
                    <a:pt x="86201" y="103346"/>
                    <a:pt x="86201" y="106204"/>
                  </a:cubicBezTo>
                  <a:cubicBezTo>
                    <a:pt x="86201" y="110014"/>
                    <a:pt x="90011" y="113824"/>
                    <a:pt x="93821" y="113824"/>
                  </a:cubicBezTo>
                  <a:cubicBezTo>
                    <a:pt x="97631" y="113824"/>
                    <a:pt x="101441" y="110014"/>
                    <a:pt x="101441" y="106204"/>
                  </a:cubicBezTo>
                  <a:cubicBezTo>
                    <a:pt x="101441" y="105251"/>
                    <a:pt x="101441" y="104299"/>
                    <a:pt x="100489" y="103346"/>
                  </a:cubicBezTo>
                  <a:cubicBezTo>
                    <a:pt x="107156" y="103346"/>
                    <a:pt x="111919" y="97631"/>
                    <a:pt x="111919" y="91916"/>
                  </a:cubicBezTo>
                  <a:cubicBezTo>
                    <a:pt x="111919" y="85249"/>
                    <a:pt x="106204" y="79534"/>
                    <a:pt x="99536" y="79534"/>
                  </a:cubicBezTo>
                  <a:cubicBezTo>
                    <a:pt x="98584" y="79534"/>
                    <a:pt x="97631" y="79534"/>
                    <a:pt x="96679" y="80486"/>
                  </a:cubicBezTo>
                  <a:cubicBezTo>
                    <a:pt x="96679" y="79534"/>
                    <a:pt x="96679" y="79534"/>
                    <a:pt x="96679" y="78581"/>
                  </a:cubicBezTo>
                  <a:cubicBezTo>
                    <a:pt x="96679" y="72866"/>
                    <a:pt x="91916" y="68104"/>
                    <a:pt x="86201" y="67151"/>
                  </a:cubicBezTo>
                  <a:cubicBezTo>
                    <a:pt x="89059" y="63341"/>
                    <a:pt x="90964" y="58579"/>
                    <a:pt x="90964" y="53816"/>
                  </a:cubicBezTo>
                  <a:cubicBezTo>
                    <a:pt x="90964" y="50006"/>
                    <a:pt x="90011" y="46196"/>
                    <a:pt x="88106" y="43339"/>
                  </a:cubicBezTo>
                  <a:cubicBezTo>
                    <a:pt x="88106" y="43339"/>
                    <a:pt x="89059" y="42386"/>
                    <a:pt x="89059" y="42386"/>
                  </a:cubicBezTo>
                  <a:cubicBezTo>
                    <a:pt x="91916" y="41434"/>
                    <a:pt x="94774" y="43339"/>
                    <a:pt x="98584" y="43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A04EF088-8E56-4DBA-92C4-4924AD806C2A}"/>
                </a:ext>
              </a:extLst>
            </p:cNvPr>
            <p:cNvSpPr/>
            <p:nvPr/>
          </p:nvSpPr>
          <p:spPr>
            <a:xfrm>
              <a:off x="5531644" y="2882741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4289835-7A18-4482-A227-0C8CDC98B43B}"/>
                </a:ext>
              </a:extLst>
            </p:cNvPr>
            <p:cNvSpPr/>
            <p:nvPr/>
          </p:nvSpPr>
          <p:spPr>
            <a:xfrm>
              <a:off x="5657374" y="3650456"/>
              <a:ext cx="57150" cy="85725"/>
            </a:xfrm>
            <a:custGeom>
              <a:avLst/>
              <a:gdLst>
                <a:gd name="connsiteX0" fmla="*/ 53816 w 57150"/>
                <a:gd name="connsiteY0" fmla="*/ 61436 h 85725"/>
                <a:gd name="connsiteX1" fmla="*/ 46196 w 57150"/>
                <a:gd name="connsiteY1" fmla="*/ 44291 h 85725"/>
                <a:gd name="connsiteX2" fmla="*/ 58579 w 57150"/>
                <a:gd name="connsiteY2" fmla="*/ 28099 h 85725"/>
                <a:gd name="connsiteX3" fmla="*/ 41434 w 57150"/>
                <a:gd name="connsiteY3" fmla="*/ 10954 h 85725"/>
                <a:gd name="connsiteX4" fmla="*/ 27146 w 57150"/>
                <a:gd name="connsiteY4" fmla="*/ 18574 h 85725"/>
                <a:gd name="connsiteX5" fmla="*/ 28099 w 57150"/>
                <a:gd name="connsiteY5" fmla="*/ 15716 h 85725"/>
                <a:gd name="connsiteX6" fmla="*/ 19526 w 57150"/>
                <a:gd name="connsiteY6" fmla="*/ 7144 h 85725"/>
                <a:gd name="connsiteX7" fmla="*/ 10001 w 57150"/>
                <a:gd name="connsiteY7" fmla="*/ 16669 h 85725"/>
                <a:gd name="connsiteX8" fmla="*/ 18574 w 57150"/>
                <a:gd name="connsiteY8" fmla="*/ 25241 h 85725"/>
                <a:gd name="connsiteX9" fmla="*/ 25241 w 57150"/>
                <a:gd name="connsiteY9" fmla="*/ 21431 h 85725"/>
                <a:gd name="connsiteX10" fmla="*/ 24289 w 57150"/>
                <a:gd name="connsiteY10" fmla="*/ 28099 h 85725"/>
                <a:gd name="connsiteX11" fmla="*/ 28099 w 57150"/>
                <a:gd name="connsiteY11" fmla="*/ 38576 h 85725"/>
                <a:gd name="connsiteX12" fmla="*/ 7144 w 57150"/>
                <a:gd name="connsiteY12" fmla="*/ 61436 h 85725"/>
                <a:gd name="connsiteX13" fmla="*/ 30004 w 57150"/>
                <a:gd name="connsiteY13" fmla="*/ 84296 h 85725"/>
                <a:gd name="connsiteX14" fmla="*/ 53816 w 57150"/>
                <a:gd name="connsiteY14" fmla="*/ 6143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150" h="85725">
                  <a:moveTo>
                    <a:pt x="53816" y="61436"/>
                  </a:moveTo>
                  <a:cubicBezTo>
                    <a:pt x="53816" y="54769"/>
                    <a:pt x="50959" y="49054"/>
                    <a:pt x="46196" y="44291"/>
                  </a:cubicBezTo>
                  <a:cubicBezTo>
                    <a:pt x="52864" y="42386"/>
                    <a:pt x="58579" y="35719"/>
                    <a:pt x="58579" y="28099"/>
                  </a:cubicBezTo>
                  <a:cubicBezTo>
                    <a:pt x="58579" y="18574"/>
                    <a:pt x="50959" y="10954"/>
                    <a:pt x="41434" y="10954"/>
                  </a:cubicBezTo>
                  <a:cubicBezTo>
                    <a:pt x="35719" y="10954"/>
                    <a:pt x="30004" y="13811"/>
                    <a:pt x="27146" y="18574"/>
                  </a:cubicBezTo>
                  <a:cubicBezTo>
                    <a:pt x="27146" y="17621"/>
                    <a:pt x="28099" y="16669"/>
                    <a:pt x="28099" y="15716"/>
                  </a:cubicBezTo>
                  <a:cubicBezTo>
                    <a:pt x="28099" y="10954"/>
                    <a:pt x="24289" y="7144"/>
                    <a:pt x="19526" y="7144"/>
                  </a:cubicBezTo>
                  <a:cubicBezTo>
                    <a:pt x="14764" y="7144"/>
                    <a:pt x="10001" y="10954"/>
                    <a:pt x="10001" y="16669"/>
                  </a:cubicBezTo>
                  <a:cubicBezTo>
                    <a:pt x="10001" y="21431"/>
                    <a:pt x="13811" y="25241"/>
                    <a:pt x="18574" y="25241"/>
                  </a:cubicBezTo>
                  <a:cubicBezTo>
                    <a:pt x="21431" y="25241"/>
                    <a:pt x="24289" y="23336"/>
                    <a:pt x="25241" y="21431"/>
                  </a:cubicBezTo>
                  <a:cubicBezTo>
                    <a:pt x="24289" y="23336"/>
                    <a:pt x="24289" y="26194"/>
                    <a:pt x="24289" y="28099"/>
                  </a:cubicBezTo>
                  <a:cubicBezTo>
                    <a:pt x="24289" y="31909"/>
                    <a:pt x="25241" y="35719"/>
                    <a:pt x="28099" y="38576"/>
                  </a:cubicBezTo>
                  <a:cubicBezTo>
                    <a:pt x="16669" y="39529"/>
                    <a:pt x="7144" y="49054"/>
                    <a:pt x="7144" y="61436"/>
                  </a:cubicBezTo>
                  <a:cubicBezTo>
                    <a:pt x="7144" y="73819"/>
                    <a:pt x="17621" y="84296"/>
                    <a:pt x="30004" y="84296"/>
                  </a:cubicBezTo>
                  <a:cubicBezTo>
                    <a:pt x="43339" y="84296"/>
                    <a:pt x="53816" y="73819"/>
                    <a:pt x="53816" y="614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24FDAA66-2DE4-4918-9A25-039AA7BDD9DE}"/>
                </a:ext>
              </a:extLst>
            </p:cNvPr>
            <p:cNvSpPr/>
            <p:nvPr/>
          </p:nvSpPr>
          <p:spPr>
            <a:xfrm>
              <a:off x="5672614" y="3374231"/>
              <a:ext cx="47625" cy="47625"/>
            </a:xfrm>
            <a:custGeom>
              <a:avLst/>
              <a:gdLst>
                <a:gd name="connsiteX0" fmla="*/ 7144 w 47625"/>
                <a:gd name="connsiteY0" fmla="*/ 25241 h 47625"/>
                <a:gd name="connsiteX1" fmla="*/ 25241 w 47625"/>
                <a:gd name="connsiteY1" fmla="*/ 43339 h 47625"/>
                <a:gd name="connsiteX2" fmla="*/ 43339 w 47625"/>
                <a:gd name="connsiteY2" fmla="*/ 25241 h 47625"/>
                <a:gd name="connsiteX3" fmla="*/ 25241 w 47625"/>
                <a:gd name="connsiteY3" fmla="*/ 7144 h 47625"/>
                <a:gd name="connsiteX4" fmla="*/ 7144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7144" y="25241"/>
                  </a:moveTo>
                  <a:cubicBezTo>
                    <a:pt x="7144" y="35719"/>
                    <a:pt x="15716" y="43339"/>
                    <a:pt x="25241" y="43339"/>
                  </a:cubicBezTo>
                  <a:cubicBezTo>
                    <a:pt x="34766" y="43339"/>
                    <a:pt x="43339" y="34766"/>
                    <a:pt x="43339" y="25241"/>
                  </a:cubicBezTo>
                  <a:cubicBezTo>
                    <a:pt x="43339" y="14764"/>
                    <a:pt x="34766" y="7144"/>
                    <a:pt x="25241" y="7144"/>
                  </a:cubicBezTo>
                  <a:cubicBezTo>
                    <a:pt x="15716" y="7144"/>
                    <a:pt x="7144" y="14764"/>
                    <a:pt x="7144" y="252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A64845E8-A240-4DC1-844A-E66475737D9C}"/>
                </a:ext>
              </a:extLst>
            </p:cNvPr>
            <p:cNvSpPr/>
            <p:nvPr/>
          </p:nvSpPr>
          <p:spPr>
            <a:xfrm>
              <a:off x="5797391" y="416480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8232E60D-D728-485A-ABD9-1CFA3CFACA0A}"/>
                </a:ext>
              </a:extLst>
            </p:cNvPr>
            <p:cNvSpPr/>
            <p:nvPr/>
          </p:nvSpPr>
          <p:spPr>
            <a:xfrm>
              <a:off x="6067717" y="3886676"/>
              <a:ext cx="19050" cy="19050"/>
            </a:xfrm>
            <a:custGeom>
              <a:avLst/>
              <a:gdLst>
                <a:gd name="connsiteX0" fmla="*/ 13043 w 19050"/>
                <a:gd name="connsiteY0" fmla="*/ 18574 h 19050"/>
                <a:gd name="connsiteX1" fmla="*/ 18758 w 19050"/>
                <a:gd name="connsiteY1" fmla="*/ 12859 h 19050"/>
                <a:gd name="connsiteX2" fmla="*/ 13043 w 19050"/>
                <a:gd name="connsiteY2" fmla="*/ 7144 h 19050"/>
                <a:gd name="connsiteX3" fmla="*/ 7328 w 19050"/>
                <a:gd name="connsiteY3" fmla="*/ 12859 h 19050"/>
                <a:gd name="connsiteX4" fmla="*/ 13043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043" y="18574"/>
                  </a:moveTo>
                  <a:cubicBezTo>
                    <a:pt x="15901" y="18574"/>
                    <a:pt x="18758" y="15716"/>
                    <a:pt x="18758" y="12859"/>
                  </a:cubicBezTo>
                  <a:cubicBezTo>
                    <a:pt x="18758" y="10001"/>
                    <a:pt x="15901" y="7144"/>
                    <a:pt x="13043" y="7144"/>
                  </a:cubicBezTo>
                  <a:cubicBezTo>
                    <a:pt x="10186" y="7144"/>
                    <a:pt x="7328" y="10001"/>
                    <a:pt x="7328" y="12859"/>
                  </a:cubicBezTo>
                  <a:cubicBezTo>
                    <a:pt x="6376" y="15716"/>
                    <a:pt x="9233" y="18574"/>
                    <a:pt x="13043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7F31A20B-C04A-49C1-99C7-52D79A4AD895}"/>
                </a:ext>
              </a:extLst>
            </p:cNvPr>
            <p:cNvSpPr/>
            <p:nvPr/>
          </p:nvSpPr>
          <p:spPr>
            <a:xfrm>
              <a:off x="5555456" y="3539014"/>
              <a:ext cx="57150" cy="57150"/>
            </a:xfrm>
            <a:custGeom>
              <a:avLst/>
              <a:gdLst>
                <a:gd name="connsiteX0" fmla="*/ 31909 w 57150"/>
                <a:gd name="connsiteY0" fmla="*/ 56674 h 57150"/>
                <a:gd name="connsiteX1" fmla="*/ 56674 w 57150"/>
                <a:gd name="connsiteY1" fmla="*/ 31909 h 57150"/>
                <a:gd name="connsiteX2" fmla="*/ 31909 w 57150"/>
                <a:gd name="connsiteY2" fmla="*/ 7144 h 57150"/>
                <a:gd name="connsiteX3" fmla="*/ 7144 w 57150"/>
                <a:gd name="connsiteY3" fmla="*/ 31909 h 57150"/>
                <a:gd name="connsiteX4" fmla="*/ 31909 w 57150"/>
                <a:gd name="connsiteY4" fmla="*/ 566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56674"/>
                  </a:moveTo>
                  <a:cubicBezTo>
                    <a:pt x="45244" y="56674"/>
                    <a:pt x="56674" y="46196"/>
                    <a:pt x="56674" y="31909"/>
                  </a:cubicBezTo>
                  <a:cubicBezTo>
                    <a:pt x="56674" y="18574"/>
                    <a:pt x="46196" y="7144"/>
                    <a:pt x="31909" y="7144"/>
                  </a:cubicBezTo>
                  <a:cubicBezTo>
                    <a:pt x="18574" y="7144"/>
                    <a:pt x="7144" y="17621"/>
                    <a:pt x="7144" y="31909"/>
                  </a:cubicBezTo>
                  <a:cubicBezTo>
                    <a:pt x="7144" y="46196"/>
                    <a:pt x="18574" y="56674"/>
                    <a:pt x="31909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97A9880F-7FF3-4ED7-9919-F239EEF1DEEF}"/>
                </a:ext>
              </a:extLst>
            </p:cNvPr>
            <p:cNvSpPr/>
            <p:nvPr/>
          </p:nvSpPr>
          <p:spPr>
            <a:xfrm>
              <a:off x="6038374" y="4180046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5B5C708E-F61E-4E8B-894F-055CE313E8A8}"/>
                </a:ext>
              </a:extLst>
            </p:cNvPr>
            <p:cNvSpPr/>
            <p:nvPr/>
          </p:nvSpPr>
          <p:spPr>
            <a:xfrm>
              <a:off x="5919311" y="3565684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D4B0366-ECA2-41BE-85AF-5420FB40DC89}"/>
                </a:ext>
              </a:extLst>
            </p:cNvPr>
            <p:cNvSpPr/>
            <p:nvPr/>
          </p:nvSpPr>
          <p:spPr>
            <a:xfrm>
              <a:off x="5928836" y="4101941"/>
              <a:ext cx="19050" cy="19050"/>
            </a:xfrm>
            <a:custGeom>
              <a:avLst/>
              <a:gdLst>
                <a:gd name="connsiteX0" fmla="*/ 12859 w 19050"/>
                <a:gd name="connsiteY0" fmla="*/ 18574 h 19050"/>
                <a:gd name="connsiteX1" fmla="*/ 18574 w 19050"/>
                <a:gd name="connsiteY1" fmla="*/ 12859 h 19050"/>
                <a:gd name="connsiteX2" fmla="*/ 12859 w 19050"/>
                <a:gd name="connsiteY2" fmla="*/ 7144 h 19050"/>
                <a:gd name="connsiteX3" fmla="*/ 7144 w 19050"/>
                <a:gd name="connsiteY3" fmla="*/ 12859 h 19050"/>
                <a:gd name="connsiteX4" fmla="*/ 12859 w 19050"/>
                <a:gd name="connsiteY4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18574"/>
                  </a:move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C913B7F-3779-4D82-8DEF-760581ECFB2F}"/>
                </a:ext>
              </a:extLst>
            </p:cNvPr>
            <p:cNvSpPr/>
            <p:nvPr/>
          </p:nvSpPr>
          <p:spPr>
            <a:xfrm>
              <a:off x="5470684" y="3559016"/>
              <a:ext cx="66675" cy="66675"/>
            </a:xfrm>
            <a:custGeom>
              <a:avLst/>
              <a:gdLst>
                <a:gd name="connsiteX0" fmla="*/ 33814 w 66675"/>
                <a:gd name="connsiteY0" fmla="*/ 7144 h 66675"/>
                <a:gd name="connsiteX1" fmla="*/ 7144 w 66675"/>
                <a:gd name="connsiteY1" fmla="*/ 33814 h 66675"/>
                <a:gd name="connsiteX2" fmla="*/ 33814 w 66675"/>
                <a:gd name="connsiteY2" fmla="*/ 60484 h 66675"/>
                <a:gd name="connsiteX3" fmla="*/ 60484 w 66675"/>
                <a:gd name="connsiteY3" fmla="*/ 33814 h 66675"/>
                <a:gd name="connsiteX4" fmla="*/ 33814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3814" y="7144"/>
                  </a:moveTo>
                  <a:cubicBezTo>
                    <a:pt x="19526" y="7144"/>
                    <a:pt x="7144" y="18574"/>
                    <a:pt x="7144" y="33814"/>
                  </a:cubicBezTo>
                  <a:cubicBezTo>
                    <a:pt x="7144" y="48101"/>
                    <a:pt x="18574" y="60484"/>
                    <a:pt x="33814" y="60484"/>
                  </a:cubicBezTo>
                  <a:cubicBezTo>
                    <a:pt x="48101" y="60484"/>
                    <a:pt x="60484" y="49054"/>
                    <a:pt x="60484" y="33814"/>
                  </a:cubicBezTo>
                  <a:cubicBezTo>
                    <a:pt x="59531" y="18574"/>
                    <a:pt x="48101" y="7144"/>
                    <a:pt x="3381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7768E361-CAEF-4E04-B355-404B4C5AFE5A}"/>
                </a:ext>
              </a:extLst>
            </p:cNvPr>
            <p:cNvSpPr/>
            <p:nvPr/>
          </p:nvSpPr>
          <p:spPr>
            <a:xfrm>
              <a:off x="5958364" y="3854291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7146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7F6078A2-89A2-4479-95A9-72043218F4AF}"/>
                </a:ext>
              </a:extLst>
            </p:cNvPr>
            <p:cNvSpPr/>
            <p:nvPr/>
          </p:nvSpPr>
          <p:spPr>
            <a:xfrm>
              <a:off x="6216491" y="2458879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C697EEE-F4A0-48BD-B0D8-206F064A4468}"/>
                </a:ext>
              </a:extLst>
            </p:cNvPr>
            <p:cNvSpPr/>
            <p:nvPr/>
          </p:nvSpPr>
          <p:spPr>
            <a:xfrm>
              <a:off x="5384006" y="3668554"/>
              <a:ext cx="66675" cy="66675"/>
            </a:xfrm>
            <a:custGeom>
              <a:avLst/>
              <a:gdLst>
                <a:gd name="connsiteX0" fmla="*/ 34766 w 66675"/>
                <a:gd name="connsiteY0" fmla="*/ 7144 h 66675"/>
                <a:gd name="connsiteX1" fmla="*/ 7144 w 66675"/>
                <a:gd name="connsiteY1" fmla="*/ 34766 h 66675"/>
                <a:gd name="connsiteX2" fmla="*/ 34766 w 66675"/>
                <a:gd name="connsiteY2" fmla="*/ 62389 h 66675"/>
                <a:gd name="connsiteX3" fmla="*/ 62389 w 66675"/>
                <a:gd name="connsiteY3" fmla="*/ 34766 h 66675"/>
                <a:gd name="connsiteX4" fmla="*/ 34766 w 666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4766" y="7144"/>
                  </a:move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50006"/>
                    <a:pt x="19526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8574"/>
                    <a:pt x="50006" y="7144"/>
                    <a:pt x="3476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67DCDDCC-D55B-4C8B-8C01-BC05AF011AE3}"/>
                </a:ext>
              </a:extLst>
            </p:cNvPr>
            <p:cNvSpPr/>
            <p:nvPr/>
          </p:nvSpPr>
          <p:spPr>
            <a:xfrm>
              <a:off x="5896451" y="3007519"/>
              <a:ext cx="57150" cy="57150"/>
            </a:xfrm>
            <a:custGeom>
              <a:avLst/>
              <a:gdLst>
                <a:gd name="connsiteX0" fmla="*/ 7144 w 57150"/>
                <a:gd name="connsiteY0" fmla="*/ 30004 h 57150"/>
                <a:gd name="connsiteX1" fmla="*/ 30004 w 57150"/>
                <a:gd name="connsiteY1" fmla="*/ 52864 h 57150"/>
                <a:gd name="connsiteX2" fmla="*/ 52864 w 57150"/>
                <a:gd name="connsiteY2" fmla="*/ 30004 h 57150"/>
                <a:gd name="connsiteX3" fmla="*/ 30004 w 57150"/>
                <a:gd name="connsiteY3" fmla="*/ 7144 h 57150"/>
                <a:gd name="connsiteX4" fmla="*/ 714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004"/>
                  </a:moveTo>
                  <a:cubicBezTo>
                    <a:pt x="7144" y="43339"/>
                    <a:pt x="17621" y="52864"/>
                    <a:pt x="30004" y="52864"/>
                  </a:cubicBezTo>
                  <a:cubicBezTo>
                    <a:pt x="43339" y="52864"/>
                    <a:pt x="52864" y="42386"/>
                    <a:pt x="52864" y="30004"/>
                  </a:cubicBezTo>
                  <a:cubicBezTo>
                    <a:pt x="52864" y="16669"/>
                    <a:pt x="42386" y="7144"/>
                    <a:pt x="30004" y="7144"/>
                  </a:cubicBezTo>
                  <a:cubicBezTo>
                    <a:pt x="17621" y="7144"/>
                    <a:pt x="7144" y="17621"/>
                    <a:pt x="714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451171E7-E9B3-4413-967F-4C61494D4524}"/>
                </a:ext>
              </a:extLst>
            </p:cNvPr>
            <p:cNvSpPr/>
            <p:nvPr/>
          </p:nvSpPr>
          <p:spPr>
            <a:xfrm>
              <a:off x="6256496" y="245506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9526" y="22384"/>
                    <a:pt x="22384" y="18574"/>
                    <a:pt x="22384" y="14764"/>
                  </a:cubicBez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1E99B7-13A7-49A1-9C87-C77A4EFFE47C}"/>
                </a:ext>
              </a:extLst>
            </p:cNvPr>
            <p:cNvSpPr/>
            <p:nvPr/>
          </p:nvSpPr>
          <p:spPr>
            <a:xfrm>
              <a:off x="5407819" y="3471386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39529 h 38100"/>
                <a:gd name="connsiteX2" fmla="*/ 7144 w 38100"/>
                <a:gd name="connsiteY2" fmla="*/ 23336 h 38100"/>
                <a:gd name="connsiteX3" fmla="*/ 23336 w 38100"/>
                <a:gd name="connsiteY3" fmla="*/ 7144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32279"/>
                    <a:pt x="32279" y="39529"/>
                    <a:pt x="23336" y="39529"/>
                  </a:cubicBezTo>
                  <a:cubicBezTo>
                    <a:pt x="14393" y="39529"/>
                    <a:pt x="7144" y="32279"/>
                    <a:pt x="7144" y="23336"/>
                  </a:cubicBezTo>
                  <a:cubicBezTo>
                    <a:pt x="7144" y="14393"/>
                    <a:pt x="14393" y="7144"/>
                    <a:pt x="23336" y="7144"/>
                  </a:cubicBezTo>
                  <a:cubicBezTo>
                    <a:pt x="32279" y="7144"/>
                    <a:pt x="39529" y="14393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164ECA5-7C60-49F5-A318-0F70C4B7D9F9}"/>
                </a:ext>
              </a:extLst>
            </p:cNvPr>
            <p:cNvSpPr/>
            <p:nvPr/>
          </p:nvSpPr>
          <p:spPr>
            <a:xfrm>
              <a:off x="6014561" y="2881789"/>
              <a:ext cx="19050" cy="19050"/>
            </a:xfrm>
            <a:custGeom>
              <a:avLst/>
              <a:gdLst>
                <a:gd name="connsiteX0" fmla="*/ 7144 w 19050"/>
                <a:gd name="connsiteY0" fmla="*/ 12859 h 19050"/>
                <a:gd name="connsiteX1" fmla="*/ 12859 w 19050"/>
                <a:gd name="connsiteY1" fmla="*/ 18574 h 19050"/>
                <a:gd name="connsiteX2" fmla="*/ 18574 w 19050"/>
                <a:gd name="connsiteY2" fmla="*/ 12859 h 19050"/>
                <a:gd name="connsiteX3" fmla="*/ 12859 w 19050"/>
                <a:gd name="connsiteY3" fmla="*/ 7144 h 19050"/>
                <a:gd name="connsiteX4" fmla="*/ 714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2859"/>
                  </a:moveTo>
                  <a:cubicBezTo>
                    <a:pt x="7144" y="15716"/>
                    <a:pt x="9049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ubicBezTo>
                    <a:pt x="18574" y="10001"/>
                    <a:pt x="16669" y="7144"/>
                    <a:pt x="12859" y="7144"/>
                  </a:cubicBezTo>
                  <a:cubicBezTo>
                    <a:pt x="9049" y="8096"/>
                    <a:pt x="7144" y="10001"/>
                    <a:pt x="714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4C778A22-06B3-42CA-AF49-6A0B8EB9E15B}"/>
                </a:ext>
              </a:extLst>
            </p:cNvPr>
            <p:cNvSpPr/>
            <p:nvPr/>
          </p:nvSpPr>
          <p:spPr>
            <a:xfrm>
              <a:off x="5963126" y="2893219"/>
              <a:ext cx="76200" cy="85725"/>
            </a:xfrm>
            <a:custGeom>
              <a:avLst/>
              <a:gdLst>
                <a:gd name="connsiteX0" fmla="*/ 13811 w 76200"/>
                <a:gd name="connsiteY0" fmla="*/ 37624 h 85725"/>
                <a:gd name="connsiteX1" fmla="*/ 13811 w 76200"/>
                <a:gd name="connsiteY1" fmla="*/ 40481 h 85725"/>
                <a:gd name="connsiteX2" fmla="*/ 7144 w 76200"/>
                <a:gd name="connsiteY2" fmla="*/ 57626 h 85725"/>
                <a:gd name="connsiteX3" fmla="*/ 15716 w 76200"/>
                <a:gd name="connsiteY3" fmla="*/ 77629 h 85725"/>
                <a:gd name="connsiteX4" fmla="*/ 28099 w 76200"/>
                <a:gd name="connsiteY4" fmla="*/ 86201 h 85725"/>
                <a:gd name="connsiteX5" fmla="*/ 33814 w 76200"/>
                <a:gd name="connsiteY5" fmla="*/ 84296 h 85725"/>
                <a:gd name="connsiteX6" fmla="*/ 58579 w 76200"/>
                <a:gd name="connsiteY6" fmla="*/ 64294 h 85725"/>
                <a:gd name="connsiteX7" fmla="*/ 74771 w 76200"/>
                <a:gd name="connsiteY7" fmla="*/ 37624 h 85725"/>
                <a:gd name="connsiteX8" fmla="*/ 44291 w 76200"/>
                <a:gd name="connsiteY8" fmla="*/ 7144 h 85725"/>
                <a:gd name="connsiteX9" fmla="*/ 13811 w 76200"/>
                <a:gd name="connsiteY9" fmla="*/ 3762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85725">
                  <a:moveTo>
                    <a:pt x="13811" y="37624"/>
                  </a:moveTo>
                  <a:cubicBezTo>
                    <a:pt x="13811" y="38576"/>
                    <a:pt x="13811" y="39529"/>
                    <a:pt x="13811" y="40481"/>
                  </a:cubicBezTo>
                  <a:cubicBezTo>
                    <a:pt x="10001" y="45244"/>
                    <a:pt x="7144" y="50959"/>
                    <a:pt x="7144" y="57626"/>
                  </a:cubicBezTo>
                  <a:cubicBezTo>
                    <a:pt x="7144" y="65246"/>
                    <a:pt x="10954" y="71914"/>
                    <a:pt x="15716" y="77629"/>
                  </a:cubicBezTo>
                  <a:cubicBezTo>
                    <a:pt x="17621" y="82391"/>
                    <a:pt x="22384" y="86201"/>
                    <a:pt x="28099" y="86201"/>
                  </a:cubicBezTo>
                  <a:cubicBezTo>
                    <a:pt x="30004" y="86201"/>
                    <a:pt x="31909" y="85249"/>
                    <a:pt x="33814" y="84296"/>
                  </a:cubicBezTo>
                  <a:cubicBezTo>
                    <a:pt x="46196" y="84296"/>
                    <a:pt x="55721" y="75724"/>
                    <a:pt x="58579" y="64294"/>
                  </a:cubicBezTo>
                  <a:cubicBezTo>
                    <a:pt x="68104" y="58579"/>
                    <a:pt x="74771" y="49054"/>
                    <a:pt x="74771" y="37624"/>
                  </a:cubicBezTo>
                  <a:cubicBezTo>
                    <a:pt x="74771" y="20479"/>
                    <a:pt x="60484" y="7144"/>
                    <a:pt x="44291" y="7144"/>
                  </a:cubicBezTo>
                  <a:cubicBezTo>
                    <a:pt x="28099" y="7144"/>
                    <a:pt x="13811" y="20479"/>
                    <a:pt x="13811" y="3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72FBCCD-50F5-419A-A851-DFA911A4B513}"/>
                </a:ext>
              </a:extLst>
            </p:cNvPr>
            <p:cNvSpPr/>
            <p:nvPr/>
          </p:nvSpPr>
          <p:spPr>
            <a:xfrm>
              <a:off x="5599271" y="3773329"/>
              <a:ext cx="28575" cy="28575"/>
            </a:xfrm>
            <a:custGeom>
              <a:avLst/>
              <a:gdLst>
                <a:gd name="connsiteX0" fmla="*/ 14764 w 28575"/>
                <a:gd name="connsiteY0" fmla="*/ 22384 h 28575"/>
                <a:gd name="connsiteX1" fmla="*/ 22384 w 28575"/>
                <a:gd name="connsiteY1" fmla="*/ 14764 h 28575"/>
                <a:gd name="connsiteX2" fmla="*/ 14764 w 28575"/>
                <a:gd name="connsiteY2" fmla="*/ 7144 h 28575"/>
                <a:gd name="connsiteX3" fmla="*/ 7144 w 28575"/>
                <a:gd name="connsiteY3" fmla="*/ 14764 h 28575"/>
                <a:gd name="connsiteX4" fmla="*/ 14764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764" y="22384"/>
                  </a:moveTo>
                  <a:cubicBezTo>
                    <a:pt x="18574" y="22384"/>
                    <a:pt x="22384" y="19526"/>
                    <a:pt x="22384" y="14764"/>
                  </a:cubicBezTo>
                  <a:cubicBezTo>
                    <a:pt x="22384" y="10954"/>
                    <a:pt x="18574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26CD2FD-199E-4FFF-BE1B-AA53A38FDEF7}"/>
                </a:ext>
              </a:extLst>
            </p:cNvPr>
            <p:cNvSpPr/>
            <p:nvPr/>
          </p:nvSpPr>
          <p:spPr>
            <a:xfrm>
              <a:off x="5607844" y="3741896"/>
              <a:ext cx="38100" cy="38100"/>
            </a:xfrm>
            <a:custGeom>
              <a:avLst/>
              <a:gdLst>
                <a:gd name="connsiteX0" fmla="*/ 23336 w 38100"/>
                <a:gd name="connsiteY0" fmla="*/ 7144 h 38100"/>
                <a:gd name="connsiteX1" fmla="*/ 7144 w 38100"/>
                <a:gd name="connsiteY1" fmla="*/ 23336 h 38100"/>
                <a:gd name="connsiteX2" fmla="*/ 23336 w 38100"/>
                <a:gd name="connsiteY2" fmla="*/ 39529 h 38100"/>
                <a:gd name="connsiteX3" fmla="*/ 39529 w 38100"/>
                <a:gd name="connsiteY3" fmla="*/ 23336 h 38100"/>
                <a:gd name="connsiteX4" fmla="*/ 23336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7144"/>
                  </a:move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2861" y="39529"/>
                    <a:pt x="39529" y="31909"/>
                    <a:pt x="39529" y="23336"/>
                  </a:cubicBezTo>
                  <a:cubicBezTo>
                    <a:pt x="39529" y="14764"/>
                    <a:pt x="31909" y="7144"/>
                    <a:pt x="2333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8EAE5441-692A-4B7C-978A-5AE98B0CD18A}"/>
                </a:ext>
              </a:extLst>
            </p:cNvPr>
            <p:cNvSpPr/>
            <p:nvPr/>
          </p:nvSpPr>
          <p:spPr>
            <a:xfrm>
              <a:off x="6123146" y="2626519"/>
              <a:ext cx="47625" cy="47625"/>
            </a:xfrm>
            <a:custGeom>
              <a:avLst/>
              <a:gdLst>
                <a:gd name="connsiteX0" fmla="*/ 28099 w 47625"/>
                <a:gd name="connsiteY0" fmla="*/ 49054 h 47625"/>
                <a:gd name="connsiteX1" fmla="*/ 49054 w 47625"/>
                <a:gd name="connsiteY1" fmla="*/ 28099 h 47625"/>
                <a:gd name="connsiteX2" fmla="*/ 28099 w 47625"/>
                <a:gd name="connsiteY2" fmla="*/ 7144 h 47625"/>
                <a:gd name="connsiteX3" fmla="*/ 7144 w 47625"/>
                <a:gd name="connsiteY3" fmla="*/ 28099 h 47625"/>
                <a:gd name="connsiteX4" fmla="*/ 28099 w 47625"/>
                <a:gd name="connsiteY4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8099" y="49054"/>
                  </a:moveTo>
                  <a:cubicBezTo>
                    <a:pt x="39529" y="49054"/>
                    <a:pt x="49054" y="39529"/>
                    <a:pt x="49054" y="28099"/>
                  </a:cubicBezTo>
                  <a:cubicBezTo>
                    <a:pt x="49054" y="16669"/>
                    <a:pt x="39529" y="7144"/>
                    <a:pt x="28099" y="7144"/>
                  </a:cubicBezTo>
                  <a:cubicBezTo>
                    <a:pt x="16669" y="7144"/>
                    <a:pt x="7144" y="16669"/>
                    <a:pt x="7144" y="28099"/>
                  </a:cubicBezTo>
                  <a:cubicBezTo>
                    <a:pt x="7144" y="39529"/>
                    <a:pt x="16669" y="49054"/>
                    <a:pt x="28099" y="49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6ED3BB1D-7F37-4755-B263-469FC0A3DFB0}"/>
                </a:ext>
              </a:extLst>
            </p:cNvPr>
            <p:cNvSpPr/>
            <p:nvPr/>
          </p:nvSpPr>
          <p:spPr>
            <a:xfrm>
              <a:off x="6023134" y="2957989"/>
              <a:ext cx="28575" cy="28575"/>
            </a:xfrm>
            <a:custGeom>
              <a:avLst/>
              <a:gdLst>
                <a:gd name="connsiteX0" fmla="*/ 7144 w 28575"/>
                <a:gd name="connsiteY0" fmla="*/ 15716 h 28575"/>
                <a:gd name="connsiteX1" fmla="*/ 15716 w 28575"/>
                <a:gd name="connsiteY1" fmla="*/ 24289 h 28575"/>
                <a:gd name="connsiteX2" fmla="*/ 24289 w 28575"/>
                <a:gd name="connsiteY2" fmla="*/ 15716 h 28575"/>
                <a:gd name="connsiteX3" fmla="*/ 15716 w 28575"/>
                <a:gd name="connsiteY3" fmla="*/ 7144 h 28575"/>
                <a:gd name="connsiteX4" fmla="*/ 7144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5716"/>
                  </a:move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001" y="8096"/>
                    <a:pt x="7144" y="11906"/>
                    <a:pt x="7144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D8C070A-BF9D-425A-A7CC-D4D5455E2F60}"/>
                </a:ext>
              </a:extLst>
            </p:cNvPr>
            <p:cNvSpPr/>
            <p:nvPr/>
          </p:nvSpPr>
          <p:spPr>
            <a:xfrm>
              <a:off x="5868829" y="2835116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1434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6669" y="7144"/>
                    <a:pt x="7144" y="16669"/>
                    <a:pt x="7144" y="29051"/>
                  </a:cubicBezTo>
                  <a:cubicBezTo>
                    <a:pt x="7144" y="41434"/>
                    <a:pt x="16669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03E7781-D197-4A5C-86A4-1D611CB34151}"/>
                </a:ext>
              </a:extLst>
            </p:cNvPr>
            <p:cNvSpPr/>
            <p:nvPr/>
          </p:nvSpPr>
          <p:spPr>
            <a:xfrm>
              <a:off x="5718334" y="3236119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FE72B3E-96B8-4174-9A7E-95A66DA77102}"/>
                </a:ext>
              </a:extLst>
            </p:cNvPr>
            <p:cNvSpPr/>
            <p:nvPr/>
          </p:nvSpPr>
          <p:spPr>
            <a:xfrm>
              <a:off x="6134576" y="282368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D2D18D50-3BCF-48DF-A6FF-10A306A1134C}"/>
                </a:ext>
              </a:extLst>
            </p:cNvPr>
            <p:cNvSpPr/>
            <p:nvPr/>
          </p:nvSpPr>
          <p:spPr>
            <a:xfrm>
              <a:off x="6121241" y="2847499"/>
              <a:ext cx="38100" cy="38100"/>
            </a:xfrm>
            <a:custGeom>
              <a:avLst/>
              <a:gdLst>
                <a:gd name="connsiteX0" fmla="*/ 23336 w 38100"/>
                <a:gd name="connsiteY0" fmla="*/ 39529 h 38100"/>
                <a:gd name="connsiteX1" fmla="*/ 39529 w 38100"/>
                <a:gd name="connsiteY1" fmla="*/ 23336 h 38100"/>
                <a:gd name="connsiteX2" fmla="*/ 23336 w 38100"/>
                <a:gd name="connsiteY2" fmla="*/ 7144 h 38100"/>
                <a:gd name="connsiteX3" fmla="*/ 7144 w 38100"/>
                <a:gd name="connsiteY3" fmla="*/ 23336 h 38100"/>
                <a:gd name="connsiteX4" fmla="*/ 23336 w 38100"/>
                <a:gd name="connsiteY4" fmla="*/ 3952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3336" y="39529"/>
                  </a:moveTo>
                  <a:cubicBezTo>
                    <a:pt x="31909" y="39529"/>
                    <a:pt x="39529" y="31909"/>
                    <a:pt x="39529" y="23336"/>
                  </a:cubicBezTo>
                  <a:cubicBezTo>
                    <a:pt x="39529" y="14764"/>
                    <a:pt x="32861" y="7144"/>
                    <a:pt x="23336" y="7144"/>
                  </a:cubicBezTo>
                  <a:cubicBezTo>
                    <a:pt x="14764" y="7144"/>
                    <a:pt x="7144" y="13811"/>
                    <a:pt x="7144" y="23336"/>
                  </a:cubicBezTo>
                  <a:cubicBezTo>
                    <a:pt x="8096" y="31909"/>
                    <a:pt x="14764" y="39529"/>
                    <a:pt x="23336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4409C187-F195-41EF-8F84-37A1DE2C5494}"/>
                </a:ext>
              </a:extLst>
            </p:cNvPr>
            <p:cNvSpPr/>
            <p:nvPr/>
          </p:nvSpPr>
          <p:spPr>
            <a:xfrm>
              <a:off x="5774531" y="3376136"/>
              <a:ext cx="76200" cy="95250"/>
            </a:xfrm>
            <a:custGeom>
              <a:avLst/>
              <a:gdLst>
                <a:gd name="connsiteX0" fmla="*/ 25241 w 76200"/>
                <a:gd name="connsiteY0" fmla="*/ 7144 h 95250"/>
                <a:gd name="connsiteX1" fmla="*/ 7144 w 76200"/>
                <a:gd name="connsiteY1" fmla="*/ 25241 h 95250"/>
                <a:gd name="connsiteX2" fmla="*/ 18574 w 76200"/>
                <a:gd name="connsiteY2" fmla="*/ 42386 h 95250"/>
                <a:gd name="connsiteX3" fmla="*/ 14764 w 76200"/>
                <a:gd name="connsiteY3" fmla="*/ 54769 h 95250"/>
                <a:gd name="connsiteX4" fmla="*/ 14764 w 76200"/>
                <a:gd name="connsiteY4" fmla="*/ 55721 h 95250"/>
                <a:gd name="connsiteX5" fmla="*/ 7144 w 76200"/>
                <a:gd name="connsiteY5" fmla="*/ 71914 h 95250"/>
                <a:gd name="connsiteX6" fmla="*/ 29051 w 76200"/>
                <a:gd name="connsiteY6" fmla="*/ 93821 h 95250"/>
                <a:gd name="connsiteX7" fmla="*/ 50959 w 76200"/>
                <a:gd name="connsiteY7" fmla="*/ 71914 h 95250"/>
                <a:gd name="connsiteX8" fmla="*/ 50959 w 76200"/>
                <a:gd name="connsiteY8" fmla="*/ 68104 h 95250"/>
                <a:gd name="connsiteX9" fmla="*/ 54769 w 76200"/>
                <a:gd name="connsiteY9" fmla="*/ 61436 h 95250"/>
                <a:gd name="connsiteX10" fmla="*/ 61436 w 76200"/>
                <a:gd name="connsiteY10" fmla="*/ 64294 h 95250"/>
                <a:gd name="connsiteX11" fmla="*/ 71914 w 76200"/>
                <a:gd name="connsiteY11" fmla="*/ 53816 h 95250"/>
                <a:gd name="connsiteX12" fmla="*/ 61436 w 76200"/>
                <a:gd name="connsiteY12" fmla="*/ 43339 h 95250"/>
                <a:gd name="connsiteX13" fmla="*/ 54769 w 76200"/>
                <a:gd name="connsiteY13" fmla="*/ 46196 h 95250"/>
                <a:gd name="connsiteX14" fmla="*/ 40481 w 76200"/>
                <a:gd name="connsiteY14" fmla="*/ 33814 h 95250"/>
                <a:gd name="connsiteX15" fmla="*/ 42386 w 76200"/>
                <a:gd name="connsiteY15" fmla="*/ 25241 h 95250"/>
                <a:gd name="connsiteX16" fmla="*/ 25241 w 76200"/>
                <a:gd name="connsiteY16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95250">
                  <a:moveTo>
                    <a:pt x="25241" y="7144"/>
                  </a:move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2861"/>
                    <a:pt x="11906" y="39529"/>
                    <a:pt x="18574" y="42386"/>
                  </a:cubicBezTo>
                  <a:cubicBezTo>
                    <a:pt x="15716" y="46196"/>
                    <a:pt x="14764" y="50006"/>
                    <a:pt x="14764" y="54769"/>
                  </a:cubicBezTo>
                  <a:cubicBezTo>
                    <a:pt x="14764" y="55721"/>
                    <a:pt x="14764" y="55721"/>
                    <a:pt x="14764" y="55721"/>
                  </a:cubicBezTo>
                  <a:cubicBezTo>
                    <a:pt x="10001" y="59531"/>
                    <a:pt x="7144" y="65246"/>
                    <a:pt x="7144" y="71914"/>
                  </a:cubicBezTo>
                  <a:cubicBezTo>
                    <a:pt x="7144" y="84296"/>
                    <a:pt x="16669" y="93821"/>
                    <a:pt x="29051" y="93821"/>
                  </a:cubicBezTo>
                  <a:cubicBezTo>
                    <a:pt x="41434" y="93821"/>
                    <a:pt x="50959" y="84296"/>
                    <a:pt x="50959" y="71914"/>
                  </a:cubicBezTo>
                  <a:cubicBezTo>
                    <a:pt x="50959" y="70961"/>
                    <a:pt x="50959" y="70009"/>
                    <a:pt x="50959" y="68104"/>
                  </a:cubicBezTo>
                  <a:cubicBezTo>
                    <a:pt x="52864" y="66199"/>
                    <a:pt x="53816" y="64294"/>
                    <a:pt x="54769" y="61436"/>
                  </a:cubicBezTo>
                  <a:cubicBezTo>
                    <a:pt x="56674" y="63341"/>
                    <a:pt x="59531" y="64294"/>
                    <a:pt x="61436" y="64294"/>
                  </a:cubicBezTo>
                  <a:cubicBezTo>
                    <a:pt x="67151" y="64294"/>
                    <a:pt x="71914" y="59531"/>
                    <a:pt x="71914" y="53816"/>
                  </a:cubicBezTo>
                  <a:cubicBezTo>
                    <a:pt x="71914" y="48101"/>
                    <a:pt x="67151" y="43339"/>
                    <a:pt x="61436" y="43339"/>
                  </a:cubicBezTo>
                  <a:cubicBezTo>
                    <a:pt x="58579" y="43339"/>
                    <a:pt x="56674" y="44291"/>
                    <a:pt x="54769" y="46196"/>
                  </a:cubicBezTo>
                  <a:cubicBezTo>
                    <a:pt x="51911" y="39529"/>
                    <a:pt x="47149" y="34766"/>
                    <a:pt x="40481" y="33814"/>
                  </a:cubicBezTo>
                  <a:cubicBezTo>
                    <a:pt x="41434" y="30956"/>
                    <a:pt x="42386" y="28099"/>
                    <a:pt x="42386" y="25241"/>
                  </a:cubicBezTo>
                  <a:cubicBezTo>
                    <a:pt x="43339" y="15716"/>
                    <a:pt x="34766" y="7144"/>
                    <a:pt x="2524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807F035F-1966-4FF3-B0E9-250BDE830C7B}"/>
                </a:ext>
              </a:extLst>
            </p:cNvPr>
            <p:cNvSpPr/>
            <p:nvPr/>
          </p:nvSpPr>
          <p:spPr>
            <a:xfrm>
              <a:off x="5570696" y="3223736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7144 h 28575"/>
                <a:gd name="connsiteX2" fmla="*/ 7144 w 28575"/>
                <a:gd name="connsiteY2" fmla="*/ 17621 h 28575"/>
                <a:gd name="connsiteX3" fmla="*/ 17621 w 28575"/>
                <a:gd name="connsiteY3" fmla="*/ 28099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56EB519D-8826-49E9-A9A4-1E866E6AA571}"/>
                </a:ext>
              </a:extLst>
            </p:cNvPr>
            <p:cNvSpPr/>
            <p:nvPr/>
          </p:nvSpPr>
          <p:spPr>
            <a:xfrm>
              <a:off x="5915501" y="4155281"/>
              <a:ext cx="38100" cy="28575"/>
            </a:xfrm>
            <a:custGeom>
              <a:avLst/>
              <a:gdLst>
                <a:gd name="connsiteX0" fmla="*/ 7144 w 38100"/>
                <a:gd name="connsiteY0" fmla="*/ 20479 h 28575"/>
                <a:gd name="connsiteX1" fmla="*/ 14764 w 38100"/>
                <a:gd name="connsiteY1" fmla="*/ 28099 h 28575"/>
                <a:gd name="connsiteX2" fmla="*/ 22384 w 38100"/>
                <a:gd name="connsiteY2" fmla="*/ 20479 h 28575"/>
                <a:gd name="connsiteX3" fmla="*/ 28099 w 38100"/>
                <a:gd name="connsiteY3" fmla="*/ 23336 h 28575"/>
                <a:gd name="connsiteX4" fmla="*/ 35719 w 38100"/>
                <a:gd name="connsiteY4" fmla="*/ 15716 h 28575"/>
                <a:gd name="connsiteX5" fmla="*/ 28099 w 38100"/>
                <a:gd name="connsiteY5" fmla="*/ 7144 h 28575"/>
                <a:gd name="connsiteX6" fmla="*/ 20479 w 38100"/>
                <a:gd name="connsiteY6" fmla="*/ 14764 h 28575"/>
                <a:gd name="connsiteX7" fmla="*/ 14764 w 38100"/>
                <a:gd name="connsiteY7" fmla="*/ 11906 h 28575"/>
                <a:gd name="connsiteX8" fmla="*/ 7144 w 38100"/>
                <a:gd name="connsiteY8" fmla="*/ 2047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8575">
                  <a:moveTo>
                    <a:pt x="7144" y="20479"/>
                  </a:moveTo>
                  <a:cubicBezTo>
                    <a:pt x="7144" y="25241"/>
                    <a:pt x="10954" y="28099"/>
                    <a:pt x="14764" y="28099"/>
                  </a:cubicBezTo>
                  <a:cubicBezTo>
                    <a:pt x="19526" y="28099"/>
                    <a:pt x="22384" y="24289"/>
                    <a:pt x="22384" y="20479"/>
                  </a:cubicBezTo>
                  <a:cubicBezTo>
                    <a:pt x="23336" y="22384"/>
                    <a:pt x="26194" y="23336"/>
                    <a:pt x="28099" y="23336"/>
                  </a:cubicBezTo>
                  <a:cubicBezTo>
                    <a:pt x="31909" y="23336"/>
                    <a:pt x="35719" y="19526"/>
                    <a:pt x="35719" y="15716"/>
                  </a:cubicBezTo>
                  <a:cubicBezTo>
                    <a:pt x="35719" y="11906"/>
                    <a:pt x="32861" y="7144"/>
                    <a:pt x="28099" y="7144"/>
                  </a:cubicBezTo>
                  <a:cubicBezTo>
                    <a:pt x="24289" y="7144"/>
                    <a:pt x="20479" y="10954"/>
                    <a:pt x="20479" y="14764"/>
                  </a:cubicBezTo>
                  <a:cubicBezTo>
                    <a:pt x="18574" y="12859"/>
                    <a:pt x="16669" y="11906"/>
                    <a:pt x="14764" y="11906"/>
                  </a:cubicBezTo>
                  <a:cubicBezTo>
                    <a:pt x="10001" y="11906"/>
                    <a:pt x="7144" y="15716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DE7A9803-93FA-4AE2-92F3-51A46B2C9F28}"/>
                </a:ext>
              </a:extLst>
            </p:cNvPr>
            <p:cNvSpPr/>
            <p:nvPr/>
          </p:nvSpPr>
          <p:spPr>
            <a:xfrm>
              <a:off x="5491639" y="3211354"/>
              <a:ext cx="66675" cy="66675"/>
            </a:xfrm>
            <a:custGeom>
              <a:avLst/>
              <a:gdLst>
                <a:gd name="connsiteX0" fmla="*/ 37624 w 66675"/>
                <a:gd name="connsiteY0" fmla="*/ 68104 h 66675"/>
                <a:gd name="connsiteX1" fmla="*/ 68104 w 66675"/>
                <a:gd name="connsiteY1" fmla="*/ 37624 h 66675"/>
                <a:gd name="connsiteX2" fmla="*/ 37624 w 66675"/>
                <a:gd name="connsiteY2" fmla="*/ 7144 h 66675"/>
                <a:gd name="connsiteX3" fmla="*/ 7144 w 66675"/>
                <a:gd name="connsiteY3" fmla="*/ 37624 h 66675"/>
                <a:gd name="connsiteX4" fmla="*/ 37624 w 66675"/>
                <a:gd name="connsiteY4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7624" y="68104"/>
                  </a:moveTo>
                  <a:cubicBezTo>
                    <a:pt x="54769" y="68104"/>
                    <a:pt x="68104" y="54769"/>
                    <a:pt x="68104" y="37624"/>
                  </a:cubicBezTo>
                  <a:cubicBezTo>
                    <a:pt x="68104" y="20479"/>
                    <a:pt x="54769" y="7144"/>
                    <a:pt x="37624" y="7144"/>
                  </a:cubicBezTo>
                  <a:cubicBezTo>
                    <a:pt x="20479" y="7144"/>
                    <a:pt x="7144" y="20479"/>
                    <a:pt x="7144" y="37624"/>
                  </a:cubicBezTo>
                  <a:cubicBezTo>
                    <a:pt x="7144" y="54769"/>
                    <a:pt x="20479" y="68104"/>
                    <a:pt x="37624" y="68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11D611C3-53F2-4EDF-9AA4-6CBB17019622}"/>
                </a:ext>
              </a:extLst>
            </p:cNvPr>
            <p:cNvSpPr/>
            <p:nvPr/>
          </p:nvSpPr>
          <p:spPr>
            <a:xfrm>
              <a:off x="5838349" y="3117056"/>
              <a:ext cx="76200" cy="85725"/>
            </a:xfrm>
            <a:custGeom>
              <a:avLst/>
              <a:gdLst>
                <a:gd name="connsiteX0" fmla="*/ 49054 w 76200"/>
                <a:gd name="connsiteY0" fmla="*/ 64294 h 85725"/>
                <a:gd name="connsiteX1" fmla="*/ 73819 w 76200"/>
                <a:gd name="connsiteY1" fmla="*/ 39529 h 85725"/>
                <a:gd name="connsiteX2" fmla="*/ 55721 w 76200"/>
                <a:gd name="connsiteY2" fmla="*/ 15716 h 85725"/>
                <a:gd name="connsiteX3" fmla="*/ 35719 w 76200"/>
                <a:gd name="connsiteY3" fmla="*/ 7144 h 85725"/>
                <a:gd name="connsiteX4" fmla="*/ 8096 w 76200"/>
                <a:gd name="connsiteY4" fmla="*/ 34766 h 85725"/>
                <a:gd name="connsiteX5" fmla="*/ 15716 w 76200"/>
                <a:gd name="connsiteY5" fmla="*/ 53816 h 85725"/>
                <a:gd name="connsiteX6" fmla="*/ 7144 w 76200"/>
                <a:gd name="connsiteY6" fmla="*/ 67151 h 85725"/>
                <a:gd name="connsiteX7" fmla="*/ 22384 w 76200"/>
                <a:gd name="connsiteY7" fmla="*/ 82391 h 85725"/>
                <a:gd name="connsiteX8" fmla="*/ 37624 w 76200"/>
                <a:gd name="connsiteY8" fmla="*/ 67151 h 85725"/>
                <a:gd name="connsiteX9" fmla="*/ 36671 w 76200"/>
                <a:gd name="connsiteY9" fmla="*/ 62389 h 85725"/>
                <a:gd name="connsiteX10" fmla="*/ 40481 w 76200"/>
                <a:gd name="connsiteY10" fmla="*/ 62389 h 85725"/>
                <a:gd name="connsiteX11" fmla="*/ 49054 w 76200"/>
                <a:gd name="connsiteY11" fmla="*/ 6429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00" h="85725">
                  <a:moveTo>
                    <a:pt x="49054" y="64294"/>
                  </a:moveTo>
                  <a:cubicBezTo>
                    <a:pt x="62389" y="64294"/>
                    <a:pt x="73819" y="53816"/>
                    <a:pt x="73819" y="39529"/>
                  </a:cubicBezTo>
                  <a:cubicBezTo>
                    <a:pt x="73819" y="28099"/>
                    <a:pt x="66199" y="18574"/>
                    <a:pt x="55721" y="15716"/>
                  </a:cubicBezTo>
                  <a:cubicBezTo>
                    <a:pt x="50959" y="10001"/>
                    <a:pt x="43339" y="7144"/>
                    <a:pt x="35719" y="7144"/>
                  </a:cubicBezTo>
                  <a:cubicBezTo>
                    <a:pt x="20479" y="7144"/>
                    <a:pt x="8096" y="19526"/>
                    <a:pt x="8096" y="34766"/>
                  </a:cubicBezTo>
                  <a:cubicBezTo>
                    <a:pt x="8096" y="42386"/>
                    <a:pt x="10954" y="49054"/>
                    <a:pt x="15716" y="53816"/>
                  </a:cubicBezTo>
                  <a:cubicBezTo>
                    <a:pt x="10954" y="56674"/>
                    <a:pt x="7144" y="61436"/>
                    <a:pt x="7144" y="67151"/>
                  </a:cubicBezTo>
                  <a:cubicBezTo>
                    <a:pt x="7144" y="75724"/>
                    <a:pt x="13811" y="82391"/>
                    <a:pt x="22384" y="82391"/>
                  </a:cubicBezTo>
                  <a:cubicBezTo>
                    <a:pt x="30956" y="82391"/>
                    <a:pt x="37624" y="75724"/>
                    <a:pt x="37624" y="67151"/>
                  </a:cubicBezTo>
                  <a:cubicBezTo>
                    <a:pt x="37624" y="65246"/>
                    <a:pt x="37624" y="63341"/>
                    <a:pt x="36671" y="62389"/>
                  </a:cubicBezTo>
                  <a:cubicBezTo>
                    <a:pt x="37624" y="62389"/>
                    <a:pt x="38576" y="62389"/>
                    <a:pt x="40481" y="62389"/>
                  </a:cubicBezTo>
                  <a:cubicBezTo>
                    <a:pt x="43339" y="63341"/>
                    <a:pt x="46196" y="64294"/>
                    <a:pt x="4905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8634C5C7-E307-4A62-8393-CA0814A74D64}"/>
                </a:ext>
              </a:extLst>
            </p:cNvPr>
            <p:cNvSpPr/>
            <p:nvPr/>
          </p:nvSpPr>
          <p:spPr>
            <a:xfrm>
              <a:off x="5675471" y="3245644"/>
              <a:ext cx="28575" cy="28575"/>
            </a:xfrm>
            <a:custGeom>
              <a:avLst/>
              <a:gdLst>
                <a:gd name="connsiteX0" fmla="*/ 7144 w 28575"/>
                <a:gd name="connsiteY0" fmla="*/ 18574 h 28575"/>
                <a:gd name="connsiteX1" fmla="*/ 18574 w 28575"/>
                <a:gd name="connsiteY1" fmla="*/ 30004 h 28575"/>
                <a:gd name="connsiteX2" fmla="*/ 30004 w 28575"/>
                <a:gd name="connsiteY2" fmla="*/ 18574 h 28575"/>
                <a:gd name="connsiteX3" fmla="*/ 18574 w 28575"/>
                <a:gd name="connsiteY3" fmla="*/ 7144 h 28575"/>
                <a:gd name="connsiteX4" fmla="*/ 714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8574"/>
                  </a:move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ubicBezTo>
                    <a:pt x="12859" y="7144"/>
                    <a:pt x="7144" y="12859"/>
                    <a:pt x="714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CB924AE3-6B79-4DA3-96B9-8B9476144875}"/>
                </a:ext>
              </a:extLst>
            </p:cNvPr>
            <p:cNvSpPr/>
            <p:nvPr/>
          </p:nvSpPr>
          <p:spPr>
            <a:xfrm>
              <a:off x="5369719" y="3549491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3811"/>
                    <a:pt x="31909" y="7144"/>
                    <a:pt x="23336" y="7144"/>
                  </a:cubicBezTo>
                  <a:cubicBezTo>
                    <a:pt x="13811" y="7144"/>
                    <a:pt x="7144" y="14764"/>
                    <a:pt x="7144" y="23336"/>
                  </a:cubicBezTo>
                  <a:cubicBezTo>
                    <a:pt x="7144" y="32861"/>
                    <a:pt x="14764" y="39529"/>
                    <a:pt x="23336" y="39529"/>
                  </a:cubicBezTo>
                  <a:cubicBezTo>
                    <a:pt x="31909" y="40481"/>
                    <a:pt x="39529" y="32861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A87B32BC-BBE6-4151-AFC5-A51AD2134552}"/>
                </a:ext>
              </a:extLst>
            </p:cNvPr>
            <p:cNvSpPr/>
            <p:nvPr/>
          </p:nvSpPr>
          <p:spPr>
            <a:xfrm>
              <a:off x="5723096" y="36475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2859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30004"/>
                    <a:pt x="13811" y="35719"/>
                    <a:pt x="21431" y="35719"/>
                  </a:cubicBezTo>
                  <a:cubicBezTo>
                    <a:pt x="29051" y="35719"/>
                    <a:pt x="35719" y="30004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A6F744AD-FC3A-4D51-92F1-8D1B5CB1F43C}"/>
                </a:ext>
              </a:extLst>
            </p:cNvPr>
            <p:cNvSpPr/>
            <p:nvPr/>
          </p:nvSpPr>
          <p:spPr>
            <a:xfrm>
              <a:off x="6036469" y="2917984"/>
              <a:ext cx="161925" cy="133350"/>
            </a:xfrm>
            <a:custGeom>
              <a:avLst/>
              <a:gdLst>
                <a:gd name="connsiteX0" fmla="*/ 74771 w 161925"/>
                <a:gd name="connsiteY0" fmla="*/ 30004 h 133350"/>
                <a:gd name="connsiteX1" fmla="*/ 77629 w 161925"/>
                <a:gd name="connsiteY1" fmla="*/ 21431 h 133350"/>
                <a:gd name="connsiteX2" fmla="*/ 63341 w 161925"/>
                <a:gd name="connsiteY2" fmla="*/ 7144 h 133350"/>
                <a:gd name="connsiteX3" fmla="*/ 49054 w 161925"/>
                <a:gd name="connsiteY3" fmla="*/ 21431 h 133350"/>
                <a:gd name="connsiteX4" fmla="*/ 49054 w 161925"/>
                <a:gd name="connsiteY4" fmla="*/ 24289 h 133350"/>
                <a:gd name="connsiteX5" fmla="*/ 22384 w 161925"/>
                <a:gd name="connsiteY5" fmla="*/ 56674 h 133350"/>
                <a:gd name="connsiteX6" fmla="*/ 27146 w 161925"/>
                <a:gd name="connsiteY6" fmla="*/ 72866 h 133350"/>
                <a:gd name="connsiteX7" fmla="*/ 25241 w 161925"/>
                <a:gd name="connsiteY7" fmla="*/ 72866 h 133350"/>
                <a:gd name="connsiteX8" fmla="*/ 7144 w 161925"/>
                <a:gd name="connsiteY8" fmla="*/ 90964 h 133350"/>
                <a:gd name="connsiteX9" fmla="*/ 25241 w 161925"/>
                <a:gd name="connsiteY9" fmla="*/ 109061 h 133350"/>
                <a:gd name="connsiteX10" fmla="*/ 42386 w 161925"/>
                <a:gd name="connsiteY10" fmla="*/ 93821 h 133350"/>
                <a:gd name="connsiteX11" fmla="*/ 78581 w 161925"/>
                <a:gd name="connsiteY11" fmla="*/ 130016 h 133350"/>
                <a:gd name="connsiteX12" fmla="*/ 114776 w 161925"/>
                <a:gd name="connsiteY12" fmla="*/ 93821 h 133350"/>
                <a:gd name="connsiteX13" fmla="*/ 109061 w 161925"/>
                <a:gd name="connsiteY13" fmla="*/ 73819 h 133350"/>
                <a:gd name="connsiteX14" fmla="*/ 124301 w 161925"/>
                <a:gd name="connsiteY14" fmla="*/ 80486 h 133350"/>
                <a:gd name="connsiteX15" fmla="*/ 146209 w 161925"/>
                <a:gd name="connsiteY15" fmla="*/ 61436 h 133350"/>
                <a:gd name="connsiteX16" fmla="*/ 151924 w 161925"/>
                <a:gd name="connsiteY16" fmla="*/ 63341 h 133350"/>
                <a:gd name="connsiteX17" fmla="*/ 163354 w 161925"/>
                <a:gd name="connsiteY17" fmla="*/ 51911 h 133350"/>
                <a:gd name="connsiteX18" fmla="*/ 151924 w 161925"/>
                <a:gd name="connsiteY18" fmla="*/ 40481 h 133350"/>
                <a:gd name="connsiteX19" fmla="*/ 142399 w 161925"/>
                <a:gd name="connsiteY19" fmla="*/ 46196 h 133350"/>
                <a:gd name="connsiteX20" fmla="*/ 124301 w 161925"/>
                <a:gd name="connsiteY20" fmla="*/ 36671 h 133350"/>
                <a:gd name="connsiteX21" fmla="*/ 102394 w 161925"/>
                <a:gd name="connsiteY21" fmla="*/ 58579 h 133350"/>
                <a:gd name="connsiteX22" fmla="*/ 105251 w 161925"/>
                <a:gd name="connsiteY22" fmla="*/ 70009 h 133350"/>
                <a:gd name="connsiteX23" fmla="*/ 88106 w 161925"/>
                <a:gd name="connsiteY23" fmla="*/ 59531 h 133350"/>
                <a:gd name="connsiteX24" fmla="*/ 88106 w 161925"/>
                <a:gd name="connsiteY24" fmla="*/ 58579 h 133350"/>
                <a:gd name="connsiteX25" fmla="*/ 74771 w 161925"/>
                <a:gd name="connsiteY25" fmla="*/ 30004 h 133350"/>
                <a:gd name="connsiteX26" fmla="*/ 42386 w 161925"/>
                <a:gd name="connsiteY26" fmla="*/ 91916 h 133350"/>
                <a:gd name="connsiteX27" fmla="*/ 42386 w 161925"/>
                <a:gd name="connsiteY27" fmla="*/ 89059 h 133350"/>
                <a:gd name="connsiteX28" fmla="*/ 43339 w 161925"/>
                <a:gd name="connsiteY28" fmla="*/ 89059 h 133350"/>
                <a:gd name="connsiteX29" fmla="*/ 42386 w 161925"/>
                <a:gd name="connsiteY29" fmla="*/ 9191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1925" h="133350">
                  <a:moveTo>
                    <a:pt x="74771" y="30004"/>
                  </a:moveTo>
                  <a:cubicBezTo>
                    <a:pt x="76676" y="28099"/>
                    <a:pt x="77629" y="25241"/>
                    <a:pt x="77629" y="21431"/>
                  </a:cubicBezTo>
                  <a:cubicBezTo>
                    <a:pt x="77629" y="13811"/>
                    <a:pt x="70961" y="7144"/>
                    <a:pt x="63341" y="7144"/>
                  </a:cubicBezTo>
                  <a:cubicBezTo>
                    <a:pt x="55721" y="7144"/>
                    <a:pt x="49054" y="13811"/>
                    <a:pt x="49054" y="21431"/>
                  </a:cubicBezTo>
                  <a:cubicBezTo>
                    <a:pt x="49054" y="22384"/>
                    <a:pt x="49054" y="23336"/>
                    <a:pt x="49054" y="24289"/>
                  </a:cubicBezTo>
                  <a:cubicBezTo>
                    <a:pt x="33814" y="27146"/>
                    <a:pt x="22384" y="40481"/>
                    <a:pt x="22384" y="56674"/>
                  </a:cubicBezTo>
                  <a:cubicBezTo>
                    <a:pt x="22384" y="62389"/>
                    <a:pt x="24289" y="68104"/>
                    <a:pt x="27146" y="72866"/>
                  </a:cubicBezTo>
                  <a:cubicBezTo>
                    <a:pt x="26194" y="72866"/>
                    <a:pt x="26194" y="72866"/>
                    <a:pt x="25241" y="72866"/>
                  </a:cubicBezTo>
                  <a:cubicBezTo>
                    <a:pt x="15716" y="72866"/>
                    <a:pt x="7144" y="80486"/>
                    <a:pt x="7144" y="90964"/>
                  </a:cubicBezTo>
                  <a:cubicBezTo>
                    <a:pt x="7144" y="101441"/>
                    <a:pt x="14764" y="109061"/>
                    <a:pt x="25241" y="109061"/>
                  </a:cubicBezTo>
                  <a:cubicBezTo>
                    <a:pt x="33814" y="109061"/>
                    <a:pt x="41434" y="102394"/>
                    <a:pt x="42386" y="93821"/>
                  </a:cubicBezTo>
                  <a:cubicBezTo>
                    <a:pt x="42386" y="113824"/>
                    <a:pt x="58579" y="130016"/>
                    <a:pt x="78581" y="130016"/>
                  </a:cubicBezTo>
                  <a:cubicBezTo>
                    <a:pt x="98584" y="130016"/>
                    <a:pt x="114776" y="113824"/>
                    <a:pt x="114776" y="93821"/>
                  </a:cubicBezTo>
                  <a:cubicBezTo>
                    <a:pt x="114776" y="86201"/>
                    <a:pt x="112871" y="79534"/>
                    <a:pt x="109061" y="73819"/>
                  </a:cubicBezTo>
                  <a:cubicBezTo>
                    <a:pt x="112871" y="77629"/>
                    <a:pt x="118586" y="80486"/>
                    <a:pt x="124301" y="80486"/>
                  </a:cubicBezTo>
                  <a:cubicBezTo>
                    <a:pt x="135731" y="80486"/>
                    <a:pt x="144304" y="71914"/>
                    <a:pt x="146209" y="61436"/>
                  </a:cubicBezTo>
                  <a:cubicBezTo>
                    <a:pt x="148114" y="62389"/>
                    <a:pt x="150019" y="63341"/>
                    <a:pt x="151924" y="63341"/>
                  </a:cubicBezTo>
                  <a:cubicBezTo>
                    <a:pt x="158591" y="63341"/>
                    <a:pt x="163354" y="58579"/>
                    <a:pt x="163354" y="51911"/>
                  </a:cubicBezTo>
                  <a:cubicBezTo>
                    <a:pt x="163354" y="45244"/>
                    <a:pt x="158591" y="40481"/>
                    <a:pt x="151924" y="40481"/>
                  </a:cubicBezTo>
                  <a:cubicBezTo>
                    <a:pt x="148114" y="40481"/>
                    <a:pt x="144304" y="42386"/>
                    <a:pt x="142399" y="46196"/>
                  </a:cubicBezTo>
                  <a:cubicBezTo>
                    <a:pt x="138589" y="40481"/>
                    <a:pt x="131921" y="36671"/>
                    <a:pt x="124301" y="36671"/>
                  </a:cubicBezTo>
                  <a:cubicBezTo>
                    <a:pt x="111919" y="36671"/>
                    <a:pt x="102394" y="46196"/>
                    <a:pt x="102394" y="58579"/>
                  </a:cubicBezTo>
                  <a:cubicBezTo>
                    <a:pt x="102394" y="62389"/>
                    <a:pt x="103346" y="66199"/>
                    <a:pt x="105251" y="70009"/>
                  </a:cubicBezTo>
                  <a:cubicBezTo>
                    <a:pt x="100489" y="65246"/>
                    <a:pt x="94774" y="61436"/>
                    <a:pt x="88106" y="59531"/>
                  </a:cubicBezTo>
                  <a:cubicBezTo>
                    <a:pt x="88106" y="59531"/>
                    <a:pt x="88106" y="58579"/>
                    <a:pt x="88106" y="58579"/>
                  </a:cubicBezTo>
                  <a:cubicBezTo>
                    <a:pt x="89059" y="46196"/>
                    <a:pt x="83344" y="36671"/>
                    <a:pt x="74771" y="30004"/>
                  </a:cubicBezTo>
                  <a:close/>
                  <a:moveTo>
                    <a:pt x="42386" y="91916"/>
                  </a:moveTo>
                  <a:cubicBezTo>
                    <a:pt x="42386" y="90964"/>
                    <a:pt x="42386" y="90011"/>
                    <a:pt x="42386" y="89059"/>
                  </a:cubicBezTo>
                  <a:cubicBezTo>
                    <a:pt x="42386" y="89059"/>
                    <a:pt x="42386" y="89059"/>
                    <a:pt x="43339" y="89059"/>
                  </a:cubicBezTo>
                  <a:cubicBezTo>
                    <a:pt x="43339" y="89059"/>
                    <a:pt x="42386" y="90964"/>
                    <a:pt x="42386" y="919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203AA0C5-FE0E-4016-AEB1-603D418963B7}"/>
                </a:ext>
              </a:extLst>
            </p:cNvPr>
            <p:cNvSpPr/>
            <p:nvPr/>
          </p:nvSpPr>
          <p:spPr>
            <a:xfrm>
              <a:off x="5822156" y="3741896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7144 w 28575"/>
                <a:gd name="connsiteY2" fmla="*/ 14764 h 28575"/>
                <a:gd name="connsiteX3" fmla="*/ 14764 w 28575"/>
                <a:gd name="connsiteY3" fmla="*/ 714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972"/>
                    <a:pt x="18972" y="22384"/>
                    <a:pt x="14764" y="22384"/>
                  </a:cubicBezTo>
                  <a:cubicBezTo>
                    <a:pt x="10555" y="22384"/>
                    <a:pt x="7144" y="18972"/>
                    <a:pt x="7144" y="14764"/>
                  </a:cubicBezTo>
                  <a:cubicBezTo>
                    <a:pt x="7144" y="10555"/>
                    <a:pt x="10555" y="7144"/>
                    <a:pt x="14764" y="7144"/>
                  </a:cubicBezTo>
                  <a:cubicBezTo>
                    <a:pt x="18972" y="7144"/>
                    <a:pt x="22384" y="10555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DF0C058A-FFFD-402A-86CE-5A7B5B77DF65}"/>
                </a:ext>
              </a:extLst>
            </p:cNvPr>
            <p:cNvSpPr/>
            <p:nvPr/>
          </p:nvSpPr>
          <p:spPr>
            <a:xfrm>
              <a:off x="5948839" y="2976086"/>
              <a:ext cx="28575" cy="28575"/>
            </a:xfrm>
            <a:custGeom>
              <a:avLst/>
              <a:gdLst>
                <a:gd name="connsiteX0" fmla="*/ 15716 w 28575"/>
                <a:gd name="connsiteY0" fmla="*/ 24289 h 28575"/>
                <a:gd name="connsiteX1" fmla="*/ 24289 w 28575"/>
                <a:gd name="connsiteY1" fmla="*/ 15716 h 28575"/>
                <a:gd name="connsiteX2" fmla="*/ 15716 w 28575"/>
                <a:gd name="connsiteY2" fmla="*/ 7144 h 28575"/>
                <a:gd name="connsiteX3" fmla="*/ 7144 w 28575"/>
                <a:gd name="connsiteY3" fmla="*/ 15716 h 28575"/>
                <a:gd name="connsiteX4" fmla="*/ 15716 w 28575"/>
                <a:gd name="connsiteY4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24289"/>
                  </a:move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8096" y="20479"/>
                    <a:pt x="11906" y="24289"/>
                    <a:pt x="15716" y="24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E64CF63B-CA50-45F7-99C4-E9E2C6B8FED4}"/>
                </a:ext>
              </a:extLst>
            </p:cNvPr>
            <p:cNvSpPr/>
            <p:nvPr/>
          </p:nvSpPr>
          <p:spPr>
            <a:xfrm>
              <a:off x="5656094" y="3041809"/>
              <a:ext cx="95250" cy="114300"/>
            </a:xfrm>
            <a:custGeom>
              <a:avLst/>
              <a:gdLst>
                <a:gd name="connsiteX0" fmla="*/ 20806 w 95250"/>
                <a:gd name="connsiteY0" fmla="*/ 90964 h 114300"/>
                <a:gd name="connsiteX1" fmla="*/ 27474 w 95250"/>
                <a:gd name="connsiteY1" fmla="*/ 89059 h 114300"/>
                <a:gd name="connsiteX2" fmla="*/ 57954 w 95250"/>
                <a:gd name="connsiteY2" fmla="*/ 108109 h 114300"/>
                <a:gd name="connsiteX3" fmla="*/ 92244 w 95250"/>
                <a:gd name="connsiteY3" fmla="*/ 73819 h 114300"/>
                <a:gd name="connsiteX4" fmla="*/ 63669 w 95250"/>
                <a:gd name="connsiteY4" fmla="*/ 40481 h 114300"/>
                <a:gd name="connsiteX5" fmla="*/ 64621 w 95250"/>
                <a:gd name="connsiteY5" fmla="*/ 33814 h 114300"/>
                <a:gd name="connsiteX6" fmla="*/ 37951 w 95250"/>
                <a:gd name="connsiteY6" fmla="*/ 7144 h 114300"/>
                <a:gd name="connsiteX7" fmla="*/ 11281 w 95250"/>
                <a:gd name="connsiteY7" fmla="*/ 33814 h 114300"/>
                <a:gd name="connsiteX8" fmla="*/ 28426 w 95250"/>
                <a:gd name="connsiteY8" fmla="*/ 58579 h 114300"/>
                <a:gd name="connsiteX9" fmla="*/ 27474 w 95250"/>
                <a:gd name="connsiteY9" fmla="*/ 61436 h 114300"/>
                <a:gd name="connsiteX10" fmla="*/ 22711 w 95250"/>
                <a:gd name="connsiteY10" fmla="*/ 60484 h 114300"/>
                <a:gd name="connsiteX11" fmla="*/ 7471 w 95250"/>
                <a:gd name="connsiteY11" fmla="*/ 75724 h 114300"/>
                <a:gd name="connsiteX12" fmla="*/ 20806 w 95250"/>
                <a:gd name="connsiteY12" fmla="*/ 9096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14300">
                  <a:moveTo>
                    <a:pt x="20806" y="90964"/>
                  </a:moveTo>
                  <a:cubicBezTo>
                    <a:pt x="22711" y="90964"/>
                    <a:pt x="25569" y="90011"/>
                    <a:pt x="27474" y="89059"/>
                  </a:cubicBezTo>
                  <a:cubicBezTo>
                    <a:pt x="33189" y="100489"/>
                    <a:pt x="44619" y="108109"/>
                    <a:pt x="57954" y="108109"/>
                  </a:cubicBezTo>
                  <a:cubicBezTo>
                    <a:pt x="77004" y="108109"/>
                    <a:pt x="92244" y="92869"/>
                    <a:pt x="92244" y="73819"/>
                  </a:cubicBezTo>
                  <a:cubicBezTo>
                    <a:pt x="92244" y="56674"/>
                    <a:pt x="79861" y="43339"/>
                    <a:pt x="63669" y="40481"/>
                  </a:cubicBezTo>
                  <a:cubicBezTo>
                    <a:pt x="64621" y="38576"/>
                    <a:pt x="64621" y="36671"/>
                    <a:pt x="64621" y="33814"/>
                  </a:cubicBezTo>
                  <a:cubicBezTo>
                    <a:pt x="64621" y="18574"/>
                    <a:pt x="52239" y="7144"/>
                    <a:pt x="37951" y="7144"/>
                  </a:cubicBezTo>
                  <a:cubicBezTo>
                    <a:pt x="22711" y="7144"/>
                    <a:pt x="11281" y="19526"/>
                    <a:pt x="11281" y="33814"/>
                  </a:cubicBezTo>
                  <a:cubicBezTo>
                    <a:pt x="11281" y="45244"/>
                    <a:pt x="17949" y="54769"/>
                    <a:pt x="28426" y="58579"/>
                  </a:cubicBezTo>
                  <a:cubicBezTo>
                    <a:pt x="28426" y="59531"/>
                    <a:pt x="27474" y="60484"/>
                    <a:pt x="27474" y="61436"/>
                  </a:cubicBezTo>
                  <a:cubicBezTo>
                    <a:pt x="25569" y="60484"/>
                    <a:pt x="24616" y="60484"/>
                    <a:pt x="22711" y="60484"/>
                  </a:cubicBezTo>
                  <a:cubicBezTo>
                    <a:pt x="14139" y="60484"/>
                    <a:pt x="7471" y="67151"/>
                    <a:pt x="7471" y="75724"/>
                  </a:cubicBezTo>
                  <a:cubicBezTo>
                    <a:pt x="5566" y="84296"/>
                    <a:pt x="12234" y="90964"/>
                    <a:pt x="20806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2796F6D-3654-48E5-A34E-657C3C0A3577}"/>
                </a:ext>
              </a:extLst>
            </p:cNvPr>
            <p:cNvSpPr/>
            <p:nvPr/>
          </p:nvSpPr>
          <p:spPr>
            <a:xfrm>
              <a:off x="5755481" y="4182904"/>
              <a:ext cx="57150" cy="57150"/>
            </a:xfrm>
            <a:custGeom>
              <a:avLst/>
              <a:gdLst>
                <a:gd name="connsiteX0" fmla="*/ 31909 w 57150"/>
                <a:gd name="connsiteY0" fmla="*/ 7144 h 57150"/>
                <a:gd name="connsiteX1" fmla="*/ 7144 w 57150"/>
                <a:gd name="connsiteY1" fmla="*/ 31909 h 57150"/>
                <a:gd name="connsiteX2" fmla="*/ 31909 w 57150"/>
                <a:gd name="connsiteY2" fmla="*/ 56674 h 57150"/>
                <a:gd name="connsiteX3" fmla="*/ 56674 w 57150"/>
                <a:gd name="connsiteY3" fmla="*/ 31909 h 57150"/>
                <a:gd name="connsiteX4" fmla="*/ 31909 w 57150"/>
                <a:gd name="connsiteY4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1909" y="7144"/>
                  </a:moveTo>
                  <a:cubicBezTo>
                    <a:pt x="18574" y="7144"/>
                    <a:pt x="7144" y="18574"/>
                    <a:pt x="7144" y="31909"/>
                  </a:cubicBezTo>
                  <a:cubicBezTo>
                    <a:pt x="7144" y="45244"/>
                    <a:pt x="18574" y="56674"/>
                    <a:pt x="31909" y="56674"/>
                  </a:cubicBezTo>
                  <a:cubicBezTo>
                    <a:pt x="45244" y="56674"/>
                    <a:pt x="56674" y="45244"/>
                    <a:pt x="56674" y="31909"/>
                  </a:cubicBezTo>
                  <a:cubicBezTo>
                    <a:pt x="56674" y="17621"/>
                    <a:pt x="45244" y="7144"/>
                    <a:pt x="3190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9F5420C-F22B-4866-8EF4-6797B1DBAC4D}"/>
                </a:ext>
              </a:extLst>
            </p:cNvPr>
            <p:cNvSpPr/>
            <p:nvPr/>
          </p:nvSpPr>
          <p:spPr>
            <a:xfrm>
              <a:off x="6033611" y="3938111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001"/>
                    <a:pt x="18574" y="7144"/>
                    <a:pt x="14764" y="7144"/>
                  </a:cubicBezTo>
                  <a:cubicBezTo>
                    <a:pt x="10954" y="7144"/>
                    <a:pt x="7144" y="10954"/>
                    <a:pt x="7144" y="14764"/>
                  </a:cubicBezTo>
                  <a:cubicBezTo>
                    <a:pt x="7144" y="18574"/>
                    <a:pt x="10954" y="22384"/>
                    <a:pt x="14764" y="22384"/>
                  </a:cubicBezTo>
                  <a:cubicBezTo>
                    <a:pt x="18574" y="22384"/>
                    <a:pt x="22384" y="19526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5C19B2D-B77D-4462-95DC-5834D1E8AAE4}"/>
                </a:ext>
              </a:extLst>
            </p:cNvPr>
            <p:cNvSpPr/>
            <p:nvPr/>
          </p:nvSpPr>
          <p:spPr>
            <a:xfrm>
              <a:off x="5585936" y="3662839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7144 h 38100"/>
                <a:gd name="connsiteX2" fmla="*/ 7144 w 38100"/>
                <a:gd name="connsiteY2" fmla="*/ 22384 h 38100"/>
                <a:gd name="connsiteX3" fmla="*/ 22384 w 38100"/>
                <a:gd name="connsiteY3" fmla="*/ 3762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13811"/>
                    <a:pt x="30956" y="7144"/>
                    <a:pt x="22384" y="7144"/>
                  </a:cubicBezTo>
                  <a:cubicBezTo>
                    <a:pt x="13811" y="7144"/>
                    <a:pt x="7144" y="13811"/>
                    <a:pt x="7144" y="22384"/>
                  </a:cubicBezTo>
                  <a:cubicBezTo>
                    <a:pt x="7144" y="30956"/>
                    <a:pt x="13811" y="37624"/>
                    <a:pt x="22384" y="37624"/>
                  </a:cubicBezTo>
                  <a:cubicBezTo>
                    <a:pt x="30956" y="37624"/>
                    <a:pt x="37624" y="30956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12DD5369-70C3-431F-A70D-EFB8A9D4A39F}"/>
                </a:ext>
              </a:extLst>
            </p:cNvPr>
            <p:cNvSpPr/>
            <p:nvPr/>
          </p:nvSpPr>
          <p:spPr>
            <a:xfrm>
              <a:off x="5774531" y="3054191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C8A60355-20FB-48B9-9BE3-6BF52695DBAA}"/>
                </a:ext>
              </a:extLst>
            </p:cNvPr>
            <p:cNvSpPr/>
            <p:nvPr/>
          </p:nvSpPr>
          <p:spPr>
            <a:xfrm>
              <a:off x="5801201" y="2997041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4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1" y="24289"/>
                    <a:pt x="15716" y="24289"/>
                  </a:cubicBezTo>
                  <a:cubicBezTo>
                    <a:pt x="10982" y="24289"/>
                    <a:pt x="7144" y="20451"/>
                    <a:pt x="7144" y="15716"/>
                  </a:cubicBezTo>
                  <a:cubicBezTo>
                    <a:pt x="7144" y="10982"/>
                    <a:pt x="10982" y="7144"/>
                    <a:pt x="15716" y="7144"/>
                  </a:cubicBezTo>
                  <a:cubicBezTo>
                    <a:pt x="20451" y="7144"/>
                    <a:pt x="24289" y="10982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5C9ED39-2220-4F75-9B93-0D07915B41AF}"/>
                </a:ext>
              </a:extLst>
            </p:cNvPr>
            <p:cNvSpPr/>
            <p:nvPr/>
          </p:nvSpPr>
          <p:spPr>
            <a:xfrm>
              <a:off x="5444966" y="3704749"/>
              <a:ext cx="85725" cy="85725"/>
            </a:xfrm>
            <a:custGeom>
              <a:avLst/>
              <a:gdLst>
                <a:gd name="connsiteX0" fmla="*/ 81439 w 85725"/>
                <a:gd name="connsiteY0" fmla="*/ 44291 h 85725"/>
                <a:gd name="connsiteX1" fmla="*/ 44291 w 85725"/>
                <a:gd name="connsiteY1" fmla="*/ 81439 h 85725"/>
                <a:gd name="connsiteX2" fmla="*/ 7144 w 85725"/>
                <a:gd name="connsiteY2" fmla="*/ 44291 h 85725"/>
                <a:gd name="connsiteX3" fmla="*/ 44291 w 85725"/>
                <a:gd name="connsiteY3" fmla="*/ 7144 h 85725"/>
                <a:gd name="connsiteX4" fmla="*/ 81439 w 85725"/>
                <a:gd name="connsiteY4" fmla="*/ 442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1439" y="44291"/>
                  </a:moveTo>
                  <a:cubicBezTo>
                    <a:pt x="81439" y="64807"/>
                    <a:pt x="64807" y="81439"/>
                    <a:pt x="44291" y="81439"/>
                  </a:cubicBezTo>
                  <a:cubicBezTo>
                    <a:pt x="23775" y="81439"/>
                    <a:pt x="7144" y="64807"/>
                    <a:pt x="7144" y="44291"/>
                  </a:cubicBezTo>
                  <a:cubicBezTo>
                    <a:pt x="7144" y="23775"/>
                    <a:pt x="23775" y="7144"/>
                    <a:pt x="44291" y="7144"/>
                  </a:cubicBezTo>
                  <a:cubicBezTo>
                    <a:pt x="64807" y="7144"/>
                    <a:pt x="81439" y="23775"/>
                    <a:pt x="81439" y="442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71C09312-919D-4E9F-A686-BDDE90CE8CAE}"/>
                </a:ext>
              </a:extLst>
            </p:cNvPr>
            <p:cNvSpPr/>
            <p:nvPr/>
          </p:nvSpPr>
          <p:spPr>
            <a:xfrm>
              <a:off x="5544979" y="3427571"/>
              <a:ext cx="85725" cy="95250"/>
            </a:xfrm>
            <a:custGeom>
              <a:avLst/>
              <a:gdLst>
                <a:gd name="connsiteX0" fmla="*/ 58579 w 85725"/>
                <a:gd name="connsiteY0" fmla="*/ 39529 h 95250"/>
                <a:gd name="connsiteX1" fmla="*/ 59531 w 85725"/>
                <a:gd name="connsiteY1" fmla="*/ 32861 h 95250"/>
                <a:gd name="connsiteX2" fmla="*/ 39529 w 85725"/>
                <a:gd name="connsiteY2" fmla="*/ 12859 h 95250"/>
                <a:gd name="connsiteX3" fmla="*/ 38576 w 85725"/>
                <a:gd name="connsiteY3" fmla="*/ 12859 h 95250"/>
                <a:gd name="connsiteX4" fmla="*/ 25241 w 85725"/>
                <a:gd name="connsiteY4" fmla="*/ 7144 h 95250"/>
                <a:gd name="connsiteX5" fmla="*/ 7144 w 85725"/>
                <a:gd name="connsiteY5" fmla="*/ 25241 h 95250"/>
                <a:gd name="connsiteX6" fmla="*/ 22384 w 85725"/>
                <a:gd name="connsiteY6" fmla="*/ 43339 h 95250"/>
                <a:gd name="connsiteX7" fmla="*/ 34766 w 85725"/>
                <a:gd name="connsiteY7" fmla="*/ 52864 h 95250"/>
                <a:gd name="connsiteX8" fmla="*/ 30004 w 85725"/>
                <a:gd name="connsiteY8" fmla="*/ 68104 h 95250"/>
                <a:gd name="connsiteX9" fmla="*/ 58579 w 85725"/>
                <a:gd name="connsiteY9" fmla="*/ 96679 h 95250"/>
                <a:gd name="connsiteX10" fmla="*/ 87154 w 85725"/>
                <a:gd name="connsiteY10" fmla="*/ 68104 h 95250"/>
                <a:gd name="connsiteX11" fmla="*/ 58579 w 85725"/>
                <a:gd name="connsiteY11" fmla="*/ 39529 h 95250"/>
                <a:gd name="connsiteX12" fmla="*/ 58579 w 85725"/>
                <a:gd name="connsiteY12" fmla="*/ 3952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95250">
                  <a:moveTo>
                    <a:pt x="58579" y="39529"/>
                  </a:moveTo>
                  <a:cubicBezTo>
                    <a:pt x="59531" y="37624"/>
                    <a:pt x="59531" y="35719"/>
                    <a:pt x="59531" y="32861"/>
                  </a:cubicBezTo>
                  <a:cubicBezTo>
                    <a:pt x="59531" y="21431"/>
                    <a:pt x="50006" y="12859"/>
                    <a:pt x="39529" y="12859"/>
                  </a:cubicBezTo>
                  <a:cubicBezTo>
                    <a:pt x="39529" y="12859"/>
                    <a:pt x="38576" y="12859"/>
                    <a:pt x="38576" y="12859"/>
                  </a:cubicBezTo>
                  <a:cubicBezTo>
                    <a:pt x="34766" y="9049"/>
                    <a:pt x="30956" y="7144"/>
                    <a:pt x="25241" y="7144"/>
                  </a:cubicBezTo>
                  <a:cubicBezTo>
                    <a:pt x="14764" y="7144"/>
                    <a:pt x="7144" y="15716"/>
                    <a:pt x="7144" y="25241"/>
                  </a:cubicBezTo>
                  <a:cubicBezTo>
                    <a:pt x="7144" y="33814"/>
                    <a:pt x="13811" y="41434"/>
                    <a:pt x="22384" y="43339"/>
                  </a:cubicBezTo>
                  <a:cubicBezTo>
                    <a:pt x="25241" y="48101"/>
                    <a:pt x="30004" y="50959"/>
                    <a:pt x="34766" y="52864"/>
                  </a:cubicBezTo>
                  <a:cubicBezTo>
                    <a:pt x="31909" y="57626"/>
                    <a:pt x="30004" y="62389"/>
                    <a:pt x="30004" y="68104"/>
                  </a:cubicBezTo>
                  <a:cubicBezTo>
                    <a:pt x="30004" y="84296"/>
                    <a:pt x="43339" y="96679"/>
                    <a:pt x="58579" y="96679"/>
                  </a:cubicBezTo>
                  <a:cubicBezTo>
                    <a:pt x="74771" y="96679"/>
                    <a:pt x="87154" y="83344"/>
                    <a:pt x="87154" y="68104"/>
                  </a:cubicBezTo>
                  <a:cubicBezTo>
                    <a:pt x="88106" y="52864"/>
                    <a:pt x="74771" y="39529"/>
                    <a:pt x="58579" y="39529"/>
                  </a:cubicBezTo>
                  <a:cubicBezTo>
                    <a:pt x="58579" y="39529"/>
                    <a:pt x="58579" y="39529"/>
                    <a:pt x="58579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6206248E-D60E-4A4D-BBA5-DC4BD5CB2FA1}"/>
                </a:ext>
              </a:extLst>
            </p:cNvPr>
            <p:cNvSpPr/>
            <p:nvPr/>
          </p:nvSpPr>
          <p:spPr>
            <a:xfrm>
              <a:off x="5965031" y="4117181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6669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8013592D-4A71-48DF-A8A4-10C61F349C55}"/>
                </a:ext>
              </a:extLst>
            </p:cNvPr>
            <p:cNvSpPr/>
            <p:nvPr/>
          </p:nvSpPr>
          <p:spPr>
            <a:xfrm>
              <a:off x="5866924" y="3722846"/>
              <a:ext cx="76200" cy="76200"/>
            </a:xfrm>
            <a:custGeom>
              <a:avLst/>
              <a:gdLst>
                <a:gd name="connsiteX0" fmla="*/ 65246 w 76200"/>
                <a:gd name="connsiteY0" fmla="*/ 75724 h 76200"/>
                <a:gd name="connsiteX1" fmla="*/ 75724 w 76200"/>
                <a:gd name="connsiteY1" fmla="*/ 65246 h 76200"/>
                <a:gd name="connsiteX2" fmla="*/ 65246 w 76200"/>
                <a:gd name="connsiteY2" fmla="*/ 54769 h 76200"/>
                <a:gd name="connsiteX3" fmla="*/ 62389 w 76200"/>
                <a:gd name="connsiteY3" fmla="*/ 55721 h 76200"/>
                <a:gd name="connsiteX4" fmla="*/ 68104 w 76200"/>
                <a:gd name="connsiteY4" fmla="*/ 42386 h 76200"/>
                <a:gd name="connsiteX5" fmla="*/ 50006 w 76200"/>
                <a:gd name="connsiteY5" fmla="*/ 24289 h 76200"/>
                <a:gd name="connsiteX6" fmla="*/ 42386 w 76200"/>
                <a:gd name="connsiteY6" fmla="*/ 26194 h 76200"/>
                <a:gd name="connsiteX7" fmla="*/ 30956 w 76200"/>
                <a:gd name="connsiteY7" fmla="*/ 16669 h 76200"/>
                <a:gd name="connsiteX8" fmla="*/ 31909 w 76200"/>
                <a:gd name="connsiteY8" fmla="*/ 16669 h 76200"/>
                <a:gd name="connsiteX9" fmla="*/ 36671 w 76200"/>
                <a:gd name="connsiteY9" fmla="*/ 11906 h 76200"/>
                <a:gd name="connsiteX10" fmla="*/ 31909 w 76200"/>
                <a:gd name="connsiteY10" fmla="*/ 7144 h 76200"/>
                <a:gd name="connsiteX11" fmla="*/ 27146 w 76200"/>
                <a:gd name="connsiteY11" fmla="*/ 11906 h 76200"/>
                <a:gd name="connsiteX12" fmla="*/ 30004 w 76200"/>
                <a:gd name="connsiteY12" fmla="*/ 16669 h 76200"/>
                <a:gd name="connsiteX13" fmla="*/ 26194 w 76200"/>
                <a:gd name="connsiteY13" fmla="*/ 15716 h 76200"/>
                <a:gd name="connsiteX14" fmla="*/ 7144 w 76200"/>
                <a:gd name="connsiteY14" fmla="*/ 34766 h 76200"/>
                <a:gd name="connsiteX15" fmla="*/ 26194 w 76200"/>
                <a:gd name="connsiteY15" fmla="*/ 53816 h 76200"/>
                <a:gd name="connsiteX16" fmla="*/ 35719 w 76200"/>
                <a:gd name="connsiteY16" fmla="*/ 50959 h 76200"/>
                <a:gd name="connsiteX17" fmla="*/ 50959 w 76200"/>
                <a:gd name="connsiteY17" fmla="*/ 59531 h 76200"/>
                <a:gd name="connsiteX18" fmla="*/ 57626 w 76200"/>
                <a:gd name="connsiteY18" fmla="*/ 58579 h 76200"/>
                <a:gd name="connsiteX19" fmla="*/ 54769 w 76200"/>
                <a:gd name="connsiteY19" fmla="*/ 65246 h 76200"/>
                <a:gd name="connsiteX20" fmla="*/ 65246 w 76200"/>
                <a:gd name="connsiteY20" fmla="*/ 7572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200" h="76200">
                  <a:moveTo>
                    <a:pt x="65246" y="75724"/>
                  </a:moveTo>
                  <a:cubicBezTo>
                    <a:pt x="70961" y="75724"/>
                    <a:pt x="75724" y="70961"/>
                    <a:pt x="75724" y="65246"/>
                  </a:cubicBezTo>
                  <a:cubicBezTo>
                    <a:pt x="75724" y="59531"/>
                    <a:pt x="70961" y="54769"/>
                    <a:pt x="65246" y="54769"/>
                  </a:cubicBezTo>
                  <a:cubicBezTo>
                    <a:pt x="64294" y="54769"/>
                    <a:pt x="63341" y="54769"/>
                    <a:pt x="62389" y="55721"/>
                  </a:cubicBezTo>
                  <a:cubicBezTo>
                    <a:pt x="66199" y="52864"/>
                    <a:pt x="68104" y="48101"/>
                    <a:pt x="68104" y="42386"/>
                  </a:cubicBezTo>
                  <a:cubicBezTo>
                    <a:pt x="68104" y="32861"/>
                    <a:pt x="60484" y="24289"/>
                    <a:pt x="50006" y="24289"/>
                  </a:cubicBezTo>
                  <a:cubicBezTo>
                    <a:pt x="47149" y="24289"/>
                    <a:pt x="44291" y="25241"/>
                    <a:pt x="42386" y="26194"/>
                  </a:cubicBezTo>
                  <a:cubicBezTo>
                    <a:pt x="39529" y="21431"/>
                    <a:pt x="35719" y="18574"/>
                    <a:pt x="30956" y="16669"/>
                  </a:cubicBezTo>
                  <a:cubicBezTo>
                    <a:pt x="30956" y="16669"/>
                    <a:pt x="31909" y="16669"/>
                    <a:pt x="31909" y="16669"/>
                  </a:cubicBezTo>
                  <a:cubicBezTo>
                    <a:pt x="34766" y="16669"/>
                    <a:pt x="36671" y="14764"/>
                    <a:pt x="36671" y="11906"/>
                  </a:cubicBezTo>
                  <a:cubicBezTo>
                    <a:pt x="36671" y="9049"/>
                    <a:pt x="34766" y="7144"/>
                    <a:pt x="31909" y="7144"/>
                  </a:cubicBezTo>
                  <a:cubicBezTo>
                    <a:pt x="29051" y="7144"/>
                    <a:pt x="27146" y="9049"/>
                    <a:pt x="27146" y="11906"/>
                  </a:cubicBezTo>
                  <a:cubicBezTo>
                    <a:pt x="27146" y="13811"/>
                    <a:pt x="28099" y="15716"/>
                    <a:pt x="30004" y="16669"/>
                  </a:cubicBezTo>
                  <a:cubicBezTo>
                    <a:pt x="29051" y="16669"/>
                    <a:pt x="27146" y="15716"/>
                    <a:pt x="26194" y="15716"/>
                  </a:cubicBezTo>
                  <a:cubicBezTo>
                    <a:pt x="15716" y="15716"/>
                    <a:pt x="7144" y="24289"/>
                    <a:pt x="7144" y="34766"/>
                  </a:cubicBezTo>
                  <a:cubicBezTo>
                    <a:pt x="7144" y="45244"/>
                    <a:pt x="15716" y="53816"/>
                    <a:pt x="26194" y="53816"/>
                  </a:cubicBezTo>
                  <a:cubicBezTo>
                    <a:pt x="29051" y="53816"/>
                    <a:pt x="32861" y="52864"/>
                    <a:pt x="35719" y="50959"/>
                  </a:cubicBezTo>
                  <a:cubicBezTo>
                    <a:pt x="38576" y="55721"/>
                    <a:pt x="44291" y="59531"/>
                    <a:pt x="50959" y="59531"/>
                  </a:cubicBezTo>
                  <a:cubicBezTo>
                    <a:pt x="52864" y="59531"/>
                    <a:pt x="55721" y="58579"/>
                    <a:pt x="57626" y="58579"/>
                  </a:cubicBezTo>
                  <a:cubicBezTo>
                    <a:pt x="55721" y="60484"/>
                    <a:pt x="54769" y="62389"/>
                    <a:pt x="54769" y="65246"/>
                  </a:cubicBezTo>
                  <a:cubicBezTo>
                    <a:pt x="54769" y="70961"/>
                    <a:pt x="59531" y="75724"/>
                    <a:pt x="65246" y="757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F36D923B-BBE8-4987-A6D7-5533D497D93F}"/>
                </a:ext>
              </a:extLst>
            </p:cNvPr>
            <p:cNvSpPr/>
            <p:nvPr/>
          </p:nvSpPr>
          <p:spPr>
            <a:xfrm>
              <a:off x="6027896" y="2811304"/>
              <a:ext cx="95250" cy="85725"/>
            </a:xfrm>
            <a:custGeom>
              <a:avLst/>
              <a:gdLst>
                <a:gd name="connsiteX0" fmla="*/ 27146 w 95250"/>
                <a:gd name="connsiteY0" fmla="*/ 7144 h 85725"/>
                <a:gd name="connsiteX1" fmla="*/ 7144 w 95250"/>
                <a:gd name="connsiteY1" fmla="*/ 27146 h 85725"/>
                <a:gd name="connsiteX2" fmla="*/ 16669 w 95250"/>
                <a:gd name="connsiteY2" fmla="*/ 44291 h 85725"/>
                <a:gd name="connsiteX3" fmla="*/ 15716 w 95250"/>
                <a:gd name="connsiteY3" fmla="*/ 49054 h 85725"/>
                <a:gd name="connsiteX4" fmla="*/ 32861 w 95250"/>
                <a:gd name="connsiteY4" fmla="*/ 66199 h 85725"/>
                <a:gd name="connsiteX5" fmla="*/ 42386 w 95250"/>
                <a:gd name="connsiteY5" fmla="*/ 63341 h 85725"/>
                <a:gd name="connsiteX6" fmla="*/ 66199 w 95250"/>
                <a:gd name="connsiteY6" fmla="*/ 84296 h 85725"/>
                <a:gd name="connsiteX7" fmla="*/ 90964 w 95250"/>
                <a:gd name="connsiteY7" fmla="*/ 59531 h 85725"/>
                <a:gd name="connsiteX8" fmla="*/ 66199 w 95250"/>
                <a:gd name="connsiteY8" fmla="*/ 34766 h 85725"/>
                <a:gd name="connsiteX9" fmla="*/ 49054 w 95250"/>
                <a:gd name="connsiteY9" fmla="*/ 41434 h 85725"/>
                <a:gd name="connsiteX10" fmla="*/ 45244 w 95250"/>
                <a:gd name="connsiteY10" fmla="*/ 34766 h 85725"/>
                <a:gd name="connsiteX11" fmla="*/ 47149 w 95250"/>
                <a:gd name="connsiteY11" fmla="*/ 25241 h 85725"/>
                <a:gd name="connsiteX12" fmla="*/ 27146 w 95250"/>
                <a:gd name="connsiteY12" fmla="*/ 71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85725">
                  <a:moveTo>
                    <a:pt x="27146" y="7144"/>
                  </a:moveTo>
                  <a:cubicBezTo>
                    <a:pt x="15716" y="7144"/>
                    <a:pt x="7144" y="15716"/>
                    <a:pt x="7144" y="27146"/>
                  </a:cubicBezTo>
                  <a:cubicBezTo>
                    <a:pt x="7144" y="33814"/>
                    <a:pt x="10954" y="40481"/>
                    <a:pt x="16669" y="44291"/>
                  </a:cubicBezTo>
                  <a:cubicBezTo>
                    <a:pt x="15716" y="46196"/>
                    <a:pt x="15716" y="47149"/>
                    <a:pt x="15716" y="49054"/>
                  </a:cubicBezTo>
                  <a:cubicBezTo>
                    <a:pt x="15716" y="58579"/>
                    <a:pt x="23336" y="66199"/>
                    <a:pt x="32861" y="66199"/>
                  </a:cubicBezTo>
                  <a:cubicBezTo>
                    <a:pt x="36671" y="66199"/>
                    <a:pt x="39529" y="65246"/>
                    <a:pt x="42386" y="63341"/>
                  </a:cubicBezTo>
                  <a:cubicBezTo>
                    <a:pt x="44291" y="74771"/>
                    <a:pt x="53816" y="84296"/>
                    <a:pt x="66199" y="84296"/>
                  </a:cubicBezTo>
                  <a:cubicBezTo>
                    <a:pt x="79534" y="84296"/>
                    <a:pt x="90964" y="72866"/>
                    <a:pt x="90964" y="59531"/>
                  </a:cubicBezTo>
                  <a:cubicBezTo>
                    <a:pt x="90964" y="46196"/>
                    <a:pt x="80486" y="34766"/>
                    <a:pt x="66199" y="34766"/>
                  </a:cubicBezTo>
                  <a:cubicBezTo>
                    <a:pt x="59531" y="34766"/>
                    <a:pt x="53816" y="37624"/>
                    <a:pt x="49054" y="41434"/>
                  </a:cubicBezTo>
                  <a:cubicBezTo>
                    <a:pt x="48101" y="38576"/>
                    <a:pt x="46196" y="36671"/>
                    <a:pt x="45244" y="34766"/>
                  </a:cubicBezTo>
                  <a:cubicBezTo>
                    <a:pt x="47149" y="31909"/>
                    <a:pt x="47149" y="29051"/>
                    <a:pt x="47149" y="25241"/>
                  </a:cubicBezTo>
                  <a:cubicBezTo>
                    <a:pt x="47149" y="16669"/>
                    <a:pt x="37624" y="7144"/>
                    <a:pt x="2714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DC18EBC0-8BDC-48AF-B59A-FF2E61AC8E00}"/>
                </a:ext>
              </a:extLst>
            </p:cNvPr>
            <p:cNvSpPr/>
            <p:nvPr/>
          </p:nvSpPr>
          <p:spPr>
            <a:xfrm>
              <a:off x="6005989" y="2619851"/>
              <a:ext cx="76200" cy="76200"/>
            </a:xfrm>
            <a:custGeom>
              <a:avLst/>
              <a:gdLst>
                <a:gd name="connsiteX0" fmla="*/ 42386 w 76200"/>
                <a:gd name="connsiteY0" fmla="*/ 77629 h 76200"/>
                <a:gd name="connsiteX1" fmla="*/ 77629 w 76200"/>
                <a:gd name="connsiteY1" fmla="*/ 42386 h 76200"/>
                <a:gd name="connsiteX2" fmla="*/ 42386 w 76200"/>
                <a:gd name="connsiteY2" fmla="*/ 7144 h 76200"/>
                <a:gd name="connsiteX3" fmla="*/ 7144 w 76200"/>
                <a:gd name="connsiteY3" fmla="*/ 42386 h 76200"/>
                <a:gd name="connsiteX4" fmla="*/ 42386 w 76200"/>
                <a:gd name="connsiteY4" fmla="*/ 776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42386" y="77629"/>
                  </a:moveTo>
                  <a:cubicBezTo>
                    <a:pt x="61436" y="77629"/>
                    <a:pt x="77629" y="62389"/>
                    <a:pt x="77629" y="42386"/>
                  </a:cubicBezTo>
                  <a:cubicBezTo>
                    <a:pt x="77629" y="23336"/>
                    <a:pt x="62389" y="7144"/>
                    <a:pt x="42386" y="7144"/>
                  </a:cubicBezTo>
                  <a:cubicBezTo>
                    <a:pt x="23336" y="7144"/>
                    <a:pt x="7144" y="22384"/>
                    <a:pt x="7144" y="42386"/>
                  </a:cubicBezTo>
                  <a:cubicBezTo>
                    <a:pt x="7144" y="62389"/>
                    <a:pt x="23336" y="77629"/>
                    <a:pt x="42386" y="776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7BDEB56-1565-4A2F-A36E-237D0BD55BE7}"/>
                </a:ext>
              </a:extLst>
            </p:cNvPr>
            <p:cNvSpPr/>
            <p:nvPr/>
          </p:nvSpPr>
          <p:spPr>
            <a:xfrm>
              <a:off x="5885021" y="3175159"/>
              <a:ext cx="38100" cy="38100"/>
            </a:xfrm>
            <a:custGeom>
              <a:avLst/>
              <a:gdLst>
                <a:gd name="connsiteX0" fmla="*/ 19526 w 38100"/>
                <a:gd name="connsiteY0" fmla="*/ 31909 h 38100"/>
                <a:gd name="connsiteX1" fmla="*/ 31909 w 38100"/>
                <a:gd name="connsiteY1" fmla="*/ 19526 h 38100"/>
                <a:gd name="connsiteX2" fmla="*/ 19526 w 38100"/>
                <a:gd name="connsiteY2" fmla="*/ 7144 h 38100"/>
                <a:gd name="connsiteX3" fmla="*/ 7144 w 38100"/>
                <a:gd name="connsiteY3" fmla="*/ 19526 h 38100"/>
                <a:gd name="connsiteX4" fmla="*/ 19526 w 38100"/>
                <a:gd name="connsiteY4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9526" y="31909"/>
                  </a:moveTo>
                  <a:cubicBezTo>
                    <a:pt x="26194" y="31909"/>
                    <a:pt x="31909" y="26194"/>
                    <a:pt x="31909" y="19526"/>
                  </a:cubicBez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58C86017-E66C-4FE9-847D-97943BF789A3}"/>
                </a:ext>
              </a:extLst>
            </p:cNvPr>
            <p:cNvSpPr/>
            <p:nvPr/>
          </p:nvSpPr>
          <p:spPr>
            <a:xfrm>
              <a:off x="6279356" y="3024664"/>
              <a:ext cx="38100" cy="38100"/>
            </a:xfrm>
            <a:custGeom>
              <a:avLst/>
              <a:gdLst>
                <a:gd name="connsiteX0" fmla="*/ 21431 w 38100"/>
                <a:gd name="connsiteY0" fmla="*/ 35719 h 38100"/>
                <a:gd name="connsiteX1" fmla="*/ 35719 w 38100"/>
                <a:gd name="connsiteY1" fmla="*/ 21431 h 38100"/>
                <a:gd name="connsiteX2" fmla="*/ 21431 w 38100"/>
                <a:gd name="connsiteY2" fmla="*/ 7144 h 38100"/>
                <a:gd name="connsiteX3" fmla="*/ 7144 w 38100"/>
                <a:gd name="connsiteY3" fmla="*/ 21431 h 38100"/>
                <a:gd name="connsiteX4" fmla="*/ 21431 w 38100"/>
                <a:gd name="connsiteY4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35719"/>
                  </a:move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2859" y="35719"/>
                    <a:pt x="21431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416D843F-5342-4E3F-A5AB-2AD66E51CB06}"/>
                </a:ext>
              </a:extLst>
            </p:cNvPr>
            <p:cNvSpPr/>
            <p:nvPr/>
          </p:nvSpPr>
          <p:spPr>
            <a:xfrm>
              <a:off x="5935504" y="2767489"/>
              <a:ext cx="57150" cy="57150"/>
            </a:xfrm>
            <a:custGeom>
              <a:avLst/>
              <a:gdLst>
                <a:gd name="connsiteX0" fmla="*/ 29051 w 57150"/>
                <a:gd name="connsiteY0" fmla="*/ 50959 h 57150"/>
                <a:gd name="connsiteX1" fmla="*/ 50959 w 57150"/>
                <a:gd name="connsiteY1" fmla="*/ 29051 h 57150"/>
                <a:gd name="connsiteX2" fmla="*/ 29051 w 57150"/>
                <a:gd name="connsiteY2" fmla="*/ 7144 h 57150"/>
                <a:gd name="connsiteX3" fmla="*/ 7144 w 57150"/>
                <a:gd name="connsiteY3" fmla="*/ 29051 h 57150"/>
                <a:gd name="connsiteX4" fmla="*/ 29051 w 57150"/>
                <a:gd name="connsiteY4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29051" y="50959"/>
                  </a:moveTo>
                  <a:cubicBezTo>
                    <a:pt x="40481" y="50959"/>
                    <a:pt x="50959" y="41434"/>
                    <a:pt x="50959" y="29051"/>
                  </a:cubicBezTo>
                  <a:cubicBezTo>
                    <a:pt x="50959" y="16669"/>
                    <a:pt x="41434" y="7144"/>
                    <a:pt x="29051" y="7144"/>
                  </a:cubicBezTo>
                  <a:cubicBezTo>
                    <a:pt x="17621" y="7144"/>
                    <a:pt x="7144" y="16669"/>
                    <a:pt x="7144" y="29051"/>
                  </a:cubicBezTo>
                  <a:cubicBezTo>
                    <a:pt x="7144" y="41434"/>
                    <a:pt x="17621" y="50959"/>
                    <a:pt x="29051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4C642ADD-9E77-4452-8BCA-0CC50864C738}"/>
                </a:ext>
              </a:extLst>
            </p:cNvPr>
            <p:cNvSpPr/>
            <p:nvPr/>
          </p:nvSpPr>
          <p:spPr>
            <a:xfrm>
              <a:off x="5359241" y="3210401"/>
              <a:ext cx="95250" cy="95250"/>
            </a:xfrm>
            <a:custGeom>
              <a:avLst/>
              <a:gdLst>
                <a:gd name="connsiteX0" fmla="*/ 49054 w 95250"/>
                <a:gd name="connsiteY0" fmla="*/ 90964 h 95250"/>
                <a:gd name="connsiteX1" fmla="*/ 90964 w 95250"/>
                <a:gd name="connsiteY1" fmla="*/ 49054 h 95250"/>
                <a:gd name="connsiteX2" fmla="*/ 49054 w 95250"/>
                <a:gd name="connsiteY2" fmla="*/ 7144 h 95250"/>
                <a:gd name="connsiteX3" fmla="*/ 7144 w 95250"/>
                <a:gd name="connsiteY3" fmla="*/ 49054 h 95250"/>
                <a:gd name="connsiteX4" fmla="*/ 49054 w 95250"/>
                <a:gd name="connsiteY4" fmla="*/ 9096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49054" y="90964"/>
                  </a:moveTo>
                  <a:cubicBezTo>
                    <a:pt x="71914" y="90964"/>
                    <a:pt x="90964" y="71914"/>
                    <a:pt x="90964" y="49054"/>
                  </a:cubicBezTo>
                  <a:cubicBezTo>
                    <a:pt x="90964" y="26194"/>
                    <a:pt x="71914" y="7144"/>
                    <a:pt x="49054" y="7144"/>
                  </a:cubicBezTo>
                  <a:cubicBezTo>
                    <a:pt x="26194" y="7144"/>
                    <a:pt x="7144" y="26194"/>
                    <a:pt x="7144" y="49054"/>
                  </a:cubicBezTo>
                  <a:cubicBezTo>
                    <a:pt x="7144" y="72866"/>
                    <a:pt x="25241" y="90964"/>
                    <a:pt x="49054" y="909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EA7251C-B4A6-480A-9136-1CE42FAF59E5}"/>
                </a:ext>
              </a:extLst>
            </p:cNvPr>
            <p:cNvSpPr/>
            <p:nvPr/>
          </p:nvSpPr>
          <p:spPr>
            <a:xfrm>
              <a:off x="6099187" y="3747611"/>
              <a:ext cx="28575" cy="28575"/>
            </a:xfrm>
            <a:custGeom>
              <a:avLst/>
              <a:gdLst>
                <a:gd name="connsiteX0" fmla="*/ 14911 w 28575"/>
                <a:gd name="connsiteY0" fmla="*/ 22384 h 28575"/>
                <a:gd name="connsiteX1" fmla="*/ 22531 w 28575"/>
                <a:gd name="connsiteY1" fmla="*/ 14764 h 28575"/>
                <a:gd name="connsiteX2" fmla="*/ 14911 w 28575"/>
                <a:gd name="connsiteY2" fmla="*/ 7144 h 28575"/>
                <a:gd name="connsiteX3" fmla="*/ 7291 w 28575"/>
                <a:gd name="connsiteY3" fmla="*/ 14764 h 28575"/>
                <a:gd name="connsiteX4" fmla="*/ 14911 w 28575"/>
                <a:gd name="connsiteY4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4911" y="22384"/>
                  </a:moveTo>
                  <a:cubicBezTo>
                    <a:pt x="18721" y="22384"/>
                    <a:pt x="22531" y="18574"/>
                    <a:pt x="22531" y="14764"/>
                  </a:cubicBezTo>
                  <a:cubicBezTo>
                    <a:pt x="22531" y="10954"/>
                    <a:pt x="18721" y="7144"/>
                    <a:pt x="14911" y="7144"/>
                  </a:cubicBezTo>
                  <a:cubicBezTo>
                    <a:pt x="10148" y="7144"/>
                    <a:pt x="7291" y="10954"/>
                    <a:pt x="7291" y="14764"/>
                  </a:cubicBezTo>
                  <a:cubicBezTo>
                    <a:pt x="6338" y="18574"/>
                    <a:pt x="10148" y="22384"/>
                    <a:pt x="14911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DC75B1DA-A159-40FF-A2F1-860C94086DBE}"/>
                </a:ext>
              </a:extLst>
            </p:cNvPr>
            <p:cNvSpPr/>
            <p:nvPr/>
          </p:nvSpPr>
          <p:spPr>
            <a:xfrm>
              <a:off x="5931694" y="3081814"/>
              <a:ext cx="19050" cy="19050"/>
            </a:xfrm>
            <a:custGeom>
              <a:avLst/>
              <a:gdLst>
                <a:gd name="connsiteX0" fmla="*/ 13811 w 19050"/>
                <a:gd name="connsiteY0" fmla="*/ 7144 h 19050"/>
                <a:gd name="connsiteX1" fmla="*/ 7144 w 19050"/>
                <a:gd name="connsiteY1" fmla="*/ 13811 h 19050"/>
                <a:gd name="connsiteX2" fmla="*/ 13811 w 19050"/>
                <a:gd name="connsiteY2" fmla="*/ 20479 h 19050"/>
                <a:gd name="connsiteX3" fmla="*/ 20479 w 19050"/>
                <a:gd name="connsiteY3" fmla="*/ 13811 h 19050"/>
                <a:gd name="connsiteX4" fmla="*/ 13811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7144"/>
                  </a:move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19526" y="10001"/>
                    <a:pt x="16669" y="7144"/>
                    <a:pt x="1381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D27E356C-92B6-4EFB-9FD0-02413748372F}"/>
                </a:ext>
              </a:extLst>
            </p:cNvPr>
            <p:cNvSpPr/>
            <p:nvPr/>
          </p:nvSpPr>
          <p:spPr>
            <a:xfrm>
              <a:off x="5689759" y="3202634"/>
              <a:ext cx="28575" cy="28575"/>
            </a:xfrm>
            <a:custGeom>
              <a:avLst/>
              <a:gdLst>
                <a:gd name="connsiteX0" fmla="*/ 7144 w 28575"/>
                <a:gd name="connsiteY0" fmla="*/ 14911 h 28575"/>
                <a:gd name="connsiteX1" fmla="*/ 14764 w 28575"/>
                <a:gd name="connsiteY1" fmla="*/ 22531 h 28575"/>
                <a:gd name="connsiteX2" fmla="*/ 22384 w 28575"/>
                <a:gd name="connsiteY2" fmla="*/ 14911 h 28575"/>
                <a:gd name="connsiteX3" fmla="*/ 14764 w 28575"/>
                <a:gd name="connsiteY3" fmla="*/ 7291 h 28575"/>
                <a:gd name="connsiteX4" fmla="*/ 7144 w 28575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911"/>
                  </a:moveTo>
                  <a:cubicBezTo>
                    <a:pt x="7144" y="19673"/>
                    <a:pt x="10954" y="22531"/>
                    <a:pt x="14764" y="22531"/>
                  </a:cubicBezTo>
                  <a:cubicBezTo>
                    <a:pt x="19526" y="22531"/>
                    <a:pt x="22384" y="18721"/>
                    <a:pt x="22384" y="14911"/>
                  </a:cubicBezTo>
                  <a:cubicBezTo>
                    <a:pt x="22384" y="11101"/>
                    <a:pt x="18574" y="7291"/>
                    <a:pt x="14764" y="7291"/>
                  </a:cubicBezTo>
                  <a:cubicBezTo>
                    <a:pt x="10954" y="6338"/>
                    <a:pt x="7144" y="10148"/>
                    <a:pt x="7144" y="149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B5921C65-252D-4DC2-BEBC-93B450B4264F}"/>
                </a:ext>
              </a:extLst>
            </p:cNvPr>
            <p:cNvSpPr/>
            <p:nvPr/>
          </p:nvSpPr>
          <p:spPr>
            <a:xfrm>
              <a:off x="5458301" y="3294221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1431" y="7144"/>
                    <a:pt x="16669" y="7144"/>
                  </a:cubicBezTo>
                  <a:cubicBezTo>
                    <a:pt x="11906" y="7144"/>
                    <a:pt x="7144" y="11906"/>
                    <a:pt x="7144" y="16669"/>
                  </a:cubicBezTo>
                  <a:cubicBezTo>
                    <a:pt x="7144" y="21431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E4A921E-738F-40B3-9231-6D4796E14B07}"/>
                </a:ext>
              </a:extLst>
            </p:cNvPr>
            <p:cNvSpPr/>
            <p:nvPr/>
          </p:nvSpPr>
          <p:spPr>
            <a:xfrm>
              <a:off x="5470684" y="3204686"/>
              <a:ext cx="19050" cy="19050"/>
            </a:xfrm>
            <a:custGeom>
              <a:avLst/>
              <a:gdLst>
                <a:gd name="connsiteX0" fmla="*/ 13811 w 19050"/>
                <a:gd name="connsiteY0" fmla="*/ 20479 h 19050"/>
                <a:gd name="connsiteX1" fmla="*/ 20479 w 19050"/>
                <a:gd name="connsiteY1" fmla="*/ 13811 h 19050"/>
                <a:gd name="connsiteX2" fmla="*/ 13811 w 19050"/>
                <a:gd name="connsiteY2" fmla="*/ 7144 h 19050"/>
                <a:gd name="connsiteX3" fmla="*/ 7144 w 19050"/>
                <a:gd name="connsiteY3" fmla="*/ 13811 h 19050"/>
                <a:gd name="connsiteX4" fmla="*/ 13811 w 19050"/>
                <a:gd name="connsiteY4" fmla="*/ 2047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3811" y="20479"/>
                  </a:move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0EB631E8-DF4E-4D7E-9FFE-3449B114E28B}"/>
                </a:ext>
              </a:extLst>
            </p:cNvPr>
            <p:cNvSpPr/>
            <p:nvPr/>
          </p:nvSpPr>
          <p:spPr>
            <a:xfrm>
              <a:off x="5970746" y="3748564"/>
              <a:ext cx="57150" cy="57150"/>
            </a:xfrm>
            <a:custGeom>
              <a:avLst/>
              <a:gdLst>
                <a:gd name="connsiteX0" fmla="*/ 29051 w 57150"/>
                <a:gd name="connsiteY0" fmla="*/ 53816 h 57150"/>
                <a:gd name="connsiteX1" fmla="*/ 50959 w 57150"/>
                <a:gd name="connsiteY1" fmla="*/ 34766 h 57150"/>
                <a:gd name="connsiteX2" fmla="*/ 55721 w 57150"/>
                <a:gd name="connsiteY2" fmla="*/ 23336 h 57150"/>
                <a:gd name="connsiteX3" fmla="*/ 39529 w 57150"/>
                <a:gd name="connsiteY3" fmla="*/ 7144 h 57150"/>
                <a:gd name="connsiteX4" fmla="*/ 30004 w 57150"/>
                <a:gd name="connsiteY4" fmla="*/ 10001 h 57150"/>
                <a:gd name="connsiteX5" fmla="*/ 29051 w 57150"/>
                <a:gd name="connsiteY5" fmla="*/ 10001 h 57150"/>
                <a:gd name="connsiteX6" fmla="*/ 7144 w 57150"/>
                <a:gd name="connsiteY6" fmla="*/ 31909 h 57150"/>
                <a:gd name="connsiteX7" fmla="*/ 29051 w 57150"/>
                <a:gd name="connsiteY7" fmla="*/ 5381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29051" y="53816"/>
                  </a:moveTo>
                  <a:cubicBezTo>
                    <a:pt x="40481" y="53816"/>
                    <a:pt x="49054" y="45244"/>
                    <a:pt x="50959" y="34766"/>
                  </a:cubicBezTo>
                  <a:cubicBezTo>
                    <a:pt x="53816" y="31909"/>
                    <a:pt x="55721" y="28099"/>
                    <a:pt x="55721" y="23336"/>
                  </a:cubicBezTo>
                  <a:cubicBezTo>
                    <a:pt x="55721" y="14764"/>
                    <a:pt x="48101" y="7144"/>
                    <a:pt x="39529" y="7144"/>
                  </a:cubicBezTo>
                  <a:cubicBezTo>
                    <a:pt x="35719" y="7144"/>
                    <a:pt x="32861" y="8096"/>
                    <a:pt x="30004" y="10001"/>
                  </a:cubicBezTo>
                  <a:cubicBezTo>
                    <a:pt x="30004" y="10001"/>
                    <a:pt x="29051" y="10001"/>
                    <a:pt x="29051" y="10001"/>
                  </a:cubicBezTo>
                  <a:cubicBezTo>
                    <a:pt x="16669" y="10001"/>
                    <a:pt x="7144" y="19526"/>
                    <a:pt x="7144" y="31909"/>
                  </a:cubicBezTo>
                  <a:cubicBezTo>
                    <a:pt x="7144" y="44291"/>
                    <a:pt x="17621" y="53816"/>
                    <a:pt x="29051" y="538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49840E2A-6DB5-41CB-8A6C-886BC560A774}"/>
                </a:ext>
              </a:extLst>
            </p:cNvPr>
            <p:cNvSpPr/>
            <p:nvPr/>
          </p:nvSpPr>
          <p:spPr>
            <a:xfrm>
              <a:off x="5732621" y="3876199"/>
              <a:ext cx="180975" cy="114300"/>
            </a:xfrm>
            <a:custGeom>
              <a:avLst/>
              <a:gdLst>
                <a:gd name="connsiteX0" fmla="*/ 15716 w 180975"/>
                <a:gd name="connsiteY0" fmla="*/ 79534 h 114300"/>
                <a:gd name="connsiteX1" fmla="*/ 7144 w 180975"/>
                <a:gd name="connsiteY1" fmla="*/ 93821 h 114300"/>
                <a:gd name="connsiteX2" fmla="*/ 23336 w 180975"/>
                <a:gd name="connsiteY2" fmla="*/ 110014 h 114300"/>
                <a:gd name="connsiteX3" fmla="*/ 29051 w 180975"/>
                <a:gd name="connsiteY3" fmla="*/ 109061 h 114300"/>
                <a:gd name="connsiteX4" fmla="*/ 49054 w 180975"/>
                <a:gd name="connsiteY4" fmla="*/ 115729 h 114300"/>
                <a:gd name="connsiteX5" fmla="*/ 82391 w 180975"/>
                <a:gd name="connsiteY5" fmla="*/ 82391 h 114300"/>
                <a:gd name="connsiteX6" fmla="*/ 77629 w 180975"/>
                <a:gd name="connsiteY6" fmla="*/ 66199 h 114300"/>
                <a:gd name="connsiteX7" fmla="*/ 81439 w 180975"/>
                <a:gd name="connsiteY7" fmla="*/ 65246 h 114300"/>
                <a:gd name="connsiteX8" fmla="*/ 119539 w 180975"/>
                <a:gd name="connsiteY8" fmla="*/ 98584 h 114300"/>
                <a:gd name="connsiteX9" fmla="*/ 155734 w 180975"/>
                <a:gd name="connsiteY9" fmla="*/ 73819 h 114300"/>
                <a:gd name="connsiteX10" fmla="*/ 159544 w 180975"/>
                <a:gd name="connsiteY10" fmla="*/ 72866 h 114300"/>
                <a:gd name="connsiteX11" fmla="*/ 168116 w 180975"/>
                <a:gd name="connsiteY11" fmla="*/ 77629 h 114300"/>
                <a:gd name="connsiteX12" fmla="*/ 178594 w 180975"/>
                <a:gd name="connsiteY12" fmla="*/ 67151 h 114300"/>
                <a:gd name="connsiteX13" fmla="*/ 172879 w 180975"/>
                <a:gd name="connsiteY13" fmla="*/ 58579 h 114300"/>
                <a:gd name="connsiteX14" fmla="*/ 179546 w 180975"/>
                <a:gd name="connsiteY14" fmla="*/ 48101 h 114300"/>
                <a:gd name="connsiteX15" fmla="*/ 169069 w 180975"/>
                <a:gd name="connsiteY15" fmla="*/ 36671 h 114300"/>
                <a:gd name="connsiteX16" fmla="*/ 153829 w 180975"/>
                <a:gd name="connsiteY16" fmla="*/ 27146 h 114300"/>
                <a:gd name="connsiteX17" fmla="*/ 154781 w 180975"/>
                <a:gd name="connsiteY17" fmla="*/ 24289 h 114300"/>
                <a:gd name="connsiteX18" fmla="*/ 148114 w 180975"/>
                <a:gd name="connsiteY18" fmla="*/ 17621 h 114300"/>
                <a:gd name="connsiteX19" fmla="*/ 141446 w 180975"/>
                <a:gd name="connsiteY19" fmla="*/ 24289 h 114300"/>
                <a:gd name="connsiteX20" fmla="*/ 142399 w 180975"/>
                <a:gd name="connsiteY20" fmla="*/ 28099 h 114300"/>
                <a:gd name="connsiteX21" fmla="*/ 140494 w 180975"/>
                <a:gd name="connsiteY21" fmla="*/ 29051 h 114300"/>
                <a:gd name="connsiteX22" fmla="*/ 125254 w 180975"/>
                <a:gd name="connsiteY22" fmla="*/ 22384 h 114300"/>
                <a:gd name="connsiteX23" fmla="*/ 110966 w 180975"/>
                <a:gd name="connsiteY23" fmla="*/ 14764 h 114300"/>
                <a:gd name="connsiteX24" fmla="*/ 95726 w 180975"/>
                <a:gd name="connsiteY24" fmla="*/ 24289 h 114300"/>
                <a:gd name="connsiteX25" fmla="*/ 69056 w 180975"/>
                <a:gd name="connsiteY25" fmla="*/ 7144 h 114300"/>
                <a:gd name="connsiteX26" fmla="*/ 38576 w 180975"/>
                <a:gd name="connsiteY26" fmla="*/ 37624 h 114300"/>
                <a:gd name="connsiteX27" fmla="*/ 41434 w 180975"/>
                <a:gd name="connsiteY27" fmla="*/ 50959 h 114300"/>
                <a:gd name="connsiteX28" fmla="*/ 15716 w 180975"/>
                <a:gd name="connsiteY28" fmla="*/ 7953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975" h="114300">
                  <a:moveTo>
                    <a:pt x="15716" y="79534"/>
                  </a:moveTo>
                  <a:cubicBezTo>
                    <a:pt x="10954" y="82391"/>
                    <a:pt x="7144" y="88106"/>
                    <a:pt x="7144" y="93821"/>
                  </a:cubicBezTo>
                  <a:cubicBezTo>
                    <a:pt x="7144" y="103346"/>
                    <a:pt x="14764" y="110014"/>
                    <a:pt x="23336" y="110014"/>
                  </a:cubicBezTo>
                  <a:cubicBezTo>
                    <a:pt x="25241" y="110014"/>
                    <a:pt x="27146" y="110014"/>
                    <a:pt x="29051" y="109061"/>
                  </a:cubicBezTo>
                  <a:cubicBezTo>
                    <a:pt x="34766" y="112871"/>
                    <a:pt x="41434" y="115729"/>
                    <a:pt x="49054" y="115729"/>
                  </a:cubicBezTo>
                  <a:cubicBezTo>
                    <a:pt x="67151" y="115729"/>
                    <a:pt x="82391" y="100489"/>
                    <a:pt x="82391" y="82391"/>
                  </a:cubicBezTo>
                  <a:cubicBezTo>
                    <a:pt x="82391" y="76676"/>
                    <a:pt x="80486" y="70961"/>
                    <a:pt x="77629" y="66199"/>
                  </a:cubicBezTo>
                  <a:cubicBezTo>
                    <a:pt x="78581" y="66199"/>
                    <a:pt x="79534" y="65246"/>
                    <a:pt x="81439" y="65246"/>
                  </a:cubicBezTo>
                  <a:cubicBezTo>
                    <a:pt x="84296" y="84296"/>
                    <a:pt x="100489" y="98584"/>
                    <a:pt x="119539" y="98584"/>
                  </a:cubicBezTo>
                  <a:cubicBezTo>
                    <a:pt x="135731" y="98584"/>
                    <a:pt x="150019" y="88106"/>
                    <a:pt x="155734" y="73819"/>
                  </a:cubicBezTo>
                  <a:cubicBezTo>
                    <a:pt x="157639" y="73819"/>
                    <a:pt x="158591" y="72866"/>
                    <a:pt x="159544" y="72866"/>
                  </a:cubicBezTo>
                  <a:cubicBezTo>
                    <a:pt x="161449" y="75724"/>
                    <a:pt x="164306" y="77629"/>
                    <a:pt x="168116" y="77629"/>
                  </a:cubicBezTo>
                  <a:cubicBezTo>
                    <a:pt x="173831" y="77629"/>
                    <a:pt x="178594" y="72866"/>
                    <a:pt x="178594" y="67151"/>
                  </a:cubicBezTo>
                  <a:cubicBezTo>
                    <a:pt x="178594" y="63341"/>
                    <a:pt x="176689" y="59531"/>
                    <a:pt x="172879" y="58579"/>
                  </a:cubicBezTo>
                  <a:cubicBezTo>
                    <a:pt x="176689" y="56674"/>
                    <a:pt x="179546" y="52864"/>
                    <a:pt x="179546" y="48101"/>
                  </a:cubicBezTo>
                  <a:cubicBezTo>
                    <a:pt x="179546" y="42386"/>
                    <a:pt x="174784" y="37624"/>
                    <a:pt x="169069" y="36671"/>
                  </a:cubicBezTo>
                  <a:cubicBezTo>
                    <a:pt x="165259" y="31909"/>
                    <a:pt x="160496" y="28099"/>
                    <a:pt x="153829" y="27146"/>
                  </a:cubicBezTo>
                  <a:cubicBezTo>
                    <a:pt x="154781" y="26194"/>
                    <a:pt x="154781" y="25241"/>
                    <a:pt x="154781" y="24289"/>
                  </a:cubicBezTo>
                  <a:cubicBezTo>
                    <a:pt x="154781" y="20479"/>
                    <a:pt x="151924" y="17621"/>
                    <a:pt x="148114" y="17621"/>
                  </a:cubicBezTo>
                  <a:cubicBezTo>
                    <a:pt x="144304" y="17621"/>
                    <a:pt x="141446" y="20479"/>
                    <a:pt x="141446" y="24289"/>
                  </a:cubicBezTo>
                  <a:cubicBezTo>
                    <a:pt x="141446" y="26194"/>
                    <a:pt x="142399" y="27146"/>
                    <a:pt x="142399" y="28099"/>
                  </a:cubicBezTo>
                  <a:cubicBezTo>
                    <a:pt x="141446" y="28099"/>
                    <a:pt x="141446" y="28099"/>
                    <a:pt x="140494" y="29051"/>
                  </a:cubicBezTo>
                  <a:cubicBezTo>
                    <a:pt x="135731" y="26194"/>
                    <a:pt x="130969" y="23336"/>
                    <a:pt x="125254" y="22384"/>
                  </a:cubicBezTo>
                  <a:cubicBezTo>
                    <a:pt x="122396" y="17621"/>
                    <a:pt x="116681" y="14764"/>
                    <a:pt x="110966" y="14764"/>
                  </a:cubicBezTo>
                  <a:cubicBezTo>
                    <a:pt x="104299" y="14764"/>
                    <a:pt x="98584" y="18574"/>
                    <a:pt x="95726" y="24289"/>
                  </a:cubicBezTo>
                  <a:cubicBezTo>
                    <a:pt x="90964" y="14764"/>
                    <a:pt x="80486" y="7144"/>
                    <a:pt x="69056" y="7144"/>
                  </a:cubicBezTo>
                  <a:cubicBezTo>
                    <a:pt x="52864" y="7144"/>
                    <a:pt x="38576" y="20479"/>
                    <a:pt x="38576" y="37624"/>
                  </a:cubicBezTo>
                  <a:cubicBezTo>
                    <a:pt x="38576" y="42386"/>
                    <a:pt x="39529" y="46196"/>
                    <a:pt x="41434" y="50959"/>
                  </a:cubicBezTo>
                  <a:cubicBezTo>
                    <a:pt x="28099" y="52864"/>
                    <a:pt x="16669" y="64294"/>
                    <a:pt x="15716" y="795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FEDCBF1-C8AC-405B-9012-9EA846ABE0B8}"/>
                </a:ext>
              </a:extLst>
            </p:cNvPr>
            <p:cNvSpPr/>
            <p:nvPr/>
          </p:nvSpPr>
          <p:spPr>
            <a:xfrm>
              <a:off x="5716429" y="4020026"/>
              <a:ext cx="28575" cy="28575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7144 h 28575"/>
                <a:gd name="connsiteX2" fmla="*/ 7144 w 28575"/>
                <a:gd name="connsiteY2" fmla="*/ 15716 h 28575"/>
                <a:gd name="connsiteX3" fmla="*/ 15716 w 28575"/>
                <a:gd name="connsiteY3" fmla="*/ 24289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10954"/>
                    <a:pt x="20479" y="7144"/>
                    <a:pt x="15716" y="7144"/>
                  </a:cubicBez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3336"/>
                    <a:pt x="24289" y="19526"/>
                    <a:pt x="24289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A57FA755-415B-46D2-A309-DC8190B64767}"/>
                </a:ext>
              </a:extLst>
            </p:cNvPr>
            <p:cNvSpPr/>
            <p:nvPr/>
          </p:nvSpPr>
          <p:spPr>
            <a:xfrm>
              <a:off x="6147911" y="2889318"/>
              <a:ext cx="66675" cy="57150"/>
            </a:xfrm>
            <a:custGeom>
              <a:avLst/>
              <a:gdLst>
                <a:gd name="connsiteX0" fmla="*/ 7144 w 66675"/>
                <a:gd name="connsiteY0" fmla="*/ 21522 h 57150"/>
                <a:gd name="connsiteX1" fmla="*/ 15716 w 66675"/>
                <a:gd name="connsiteY1" fmla="*/ 35809 h 57150"/>
                <a:gd name="connsiteX2" fmla="*/ 39529 w 66675"/>
                <a:gd name="connsiteY2" fmla="*/ 58670 h 57150"/>
                <a:gd name="connsiteX3" fmla="*/ 63341 w 66675"/>
                <a:gd name="connsiteY3" fmla="*/ 34857 h 57150"/>
                <a:gd name="connsiteX4" fmla="*/ 39529 w 66675"/>
                <a:gd name="connsiteY4" fmla="*/ 11045 h 57150"/>
                <a:gd name="connsiteX5" fmla="*/ 33814 w 66675"/>
                <a:gd name="connsiteY5" fmla="*/ 11997 h 57150"/>
                <a:gd name="connsiteX6" fmla="*/ 22384 w 66675"/>
                <a:gd name="connsiteY6" fmla="*/ 7234 h 57150"/>
                <a:gd name="connsiteX7" fmla="*/ 7144 w 66675"/>
                <a:gd name="connsiteY7" fmla="*/ 2152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75" h="57150">
                  <a:moveTo>
                    <a:pt x="7144" y="21522"/>
                  </a:moveTo>
                  <a:cubicBezTo>
                    <a:pt x="7144" y="28189"/>
                    <a:pt x="10954" y="32952"/>
                    <a:pt x="15716" y="35809"/>
                  </a:cubicBezTo>
                  <a:cubicBezTo>
                    <a:pt x="16669" y="48192"/>
                    <a:pt x="27146" y="58670"/>
                    <a:pt x="39529" y="58670"/>
                  </a:cubicBezTo>
                  <a:cubicBezTo>
                    <a:pt x="52864" y="58670"/>
                    <a:pt x="63341" y="48192"/>
                    <a:pt x="63341" y="34857"/>
                  </a:cubicBezTo>
                  <a:cubicBezTo>
                    <a:pt x="63341" y="21522"/>
                    <a:pt x="52864" y="11045"/>
                    <a:pt x="39529" y="11045"/>
                  </a:cubicBezTo>
                  <a:cubicBezTo>
                    <a:pt x="37624" y="11045"/>
                    <a:pt x="35719" y="11045"/>
                    <a:pt x="33814" y="11997"/>
                  </a:cubicBezTo>
                  <a:cubicBezTo>
                    <a:pt x="30956" y="9139"/>
                    <a:pt x="27146" y="7234"/>
                    <a:pt x="22384" y="7234"/>
                  </a:cubicBezTo>
                  <a:cubicBezTo>
                    <a:pt x="14764" y="6282"/>
                    <a:pt x="7144" y="12950"/>
                    <a:pt x="7144" y="215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533DFAC1-6918-40A5-86A1-5FC809D08EC3}"/>
                </a:ext>
              </a:extLst>
            </p:cNvPr>
            <p:cNvSpPr/>
            <p:nvPr/>
          </p:nvSpPr>
          <p:spPr>
            <a:xfrm>
              <a:off x="5862161" y="3860959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8BD89ED-ADB5-4A54-B461-482726EE96AB}"/>
                </a:ext>
              </a:extLst>
            </p:cNvPr>
            <p:cNvSpPr/>
            <p:nvPr/>
          </p:nvSpPr>
          <p:spPr>
            <a:xfrm>
              <a:off x="5269706" y="3384709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0F8C8EEE-8023-455C-8D52-627D32C39E52}"/>
                </a:ext>
              </a:extLst>
            </p:cNvPr>
            <p:cNvSpPr/>
            <p:nvPr/>
          </p:nvSpPr>
          <p:spPr>
            <a:xfrm>
              <a:off x="5923121" y="3529489"/>
              <a:ext cx="28575" cy="28575"/>
            </a:xfrm>
            <a:custGeom>
              <a:avLst/>
              <a:gdLst>
                <a:gd name="connsiteX0" fmla="*/ 17621 w 28575"/>
                <a:gd name="connsiteY0" fmla="*/ 28099 h 28575"/>
                <a:gd name="connsiteX1" fmla="*/ 28099 w 28575"/>
                <a:gd name="connsiteY1" fmla="*/ 17621 h 28575"/>
                <a:gd name="connsiteX2" fmla="*/ 17621 w 28575"/>
                <a:gd name="connsiteY2" fmla="*/ 7144 h 28575"/>
                <a:gd name="connsiteX3" fmla="*/ 7144 w 28575"/>
                <a:gd name="connsiteY3" fmla="*/ 17621 h 28575"/>
                <a:gd name="connsiteX4" fmla="*/ 17621 w 28575"/>
                <a:gd name="connsiteY4" fmla="*/ 28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28099"/>
                  </a:moveTo>
                  <a:cubicBezTo>
                    <a:pt x="23336" y="28099"/>
                    <a:pt x="28099" y="23336"/>
                    <a:pt x="28099" y="17621"/>
                  </a:cubicBezTo>
                  <a:cubicBezTo>
                    <a:pt x="28099" y="11906"/>
                    <a:pt x="23336" y="7144"/>
                    <a:pt x="17621" y="7144"/>
                  </a:cubicBez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4D0EA1D-1807-4400-99CB-5A7AACCC86C7}"/>
                </a:ext>
              </a:extLst>
            </p:cNvPr>
            <p:cNvSpPr/>
            <p:nvPr/>
          </p:nvSpPr>
          <p:spPr>
            <a:xfrm>
              <a:off x="6133624" y="2769394"/>
              <a:ext cx="38100" cy="381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7144 h 38100"/>
                <a:gd name="connsiteX2" fmla="*/ 7144 w 38100"/>
                <a:gd name="connsiteY2" fmla="*/ 20479 h 38100"/>
                <a:gd name="connsiteX3" fmla="*/ 20479 w 38100"/>
                <a:gd name="connsiteY3" fmla="*/ 3381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7146"/>
                    <a:pt x="3381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5D06A9FB-AAA8-4626-9BB1-926484BBB284}"/>
                </a:ext>
              </a:extLst>
            </p:cNvPr>
            <p:cNvSpPr/>
            <p:nvPr/>
          </p:nvSpPr>
          <p:spPr>
            <a:xfrm>
              <a:off x="5578316" y="3253264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D0B18F3B-343B-4C5C-866A-3EDF1EBCBDAF}"/>
                </a:ext>
              </a:extLst>
            </p:cNvPr>
            <p:cNvSpPr/>
            <p:nvPr/>
          </p:nvSpPr>
          <p:spPr>
            <a:xfrm>
              <a:off x="5571649" y="3619024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7144 h 28575"/>
                <a:gd name="connsiteX2" fmla="*/ 7144 w 28575"/>
                <a:gd name="connsiteY2" fmla="*/ 14764 h 28575"/>
                <a:gd name="connsiteX3" fmla="*/ 14764 w 28575"/>
                <a:gd name="connsiteY3" fmla="*/ 22384 h 28575"/>
                <a:gd name="connsiteX4" fmla="*/ 2238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0954"/>
                    <a:pt x="19526" y="7144"/>
                    <a:pt x="14764" y="7144"/>
                  </a:cubicBezTo>
                  <a:cubicBezTo>
                    <a:pt x="10954" y="7144"/>
                    <a:pt x="7144" y="10001"/>
                    <a:pt x="7144" y="14764"/>
                  </a:cubicBez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1431"/>
                    <a:pt x="22384" y="18574"/>
                    <a:pt x="2238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50DB1E5-0BA3-4913-B536-DFDA85B42575}"/>
                </a:ext>
              </a:extLst>
            </p:cNvPr>
            <p:cNvSpPr/>
            <p:nvPr/>
          </p:nvSpPr>
          <p:spPr>
            <a:xfrm>
              <a:off x="5941219" y="413718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0954" y="7144"/>
                    <a:pt x="7144" y="11906"/>
                    <a:pt x="7144" y="16669"/>
                  </a:cubicBezTo>
                  <a:cubicBezTo>
                    <a:pt x="7144" y="21431"/>
                    <a:pt x="11906" y="26194"/>
                    <a:pt x="16669" y="26194"/>
                  </a:cubicBezTo>
                  <a:cubicBezTo>
                    <a:pt x="22384" y="26194"/>
                    <a:pt x="26194" y="21431"/>
                    <a:pt x="26194" y="16669"/>
                  </a:cubicBezTo>
                  <a:cubicBezTo>
                    <a:pt x="26194" y="11906"/>
                    <a:pt x="22384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9ECDBE2-8F1C-4188-AE7A-E7573B44050E}"/>
                </a:ext>
              </a:extLst>
            </p:cNvPr>
            <p:cNvSpPr/>
            <p:nvPr/>
          </p:nvSpPr>
          <p:spPr>
            <a:xfrm>
              <a:off x="6075521" y="3037999"/>
              <a:ext cx="38100" cy="38100"/>
            </a:xfrm>
            <a:custGeom>
              <a:avLst/>
              <a:gdLst>
                <a:gd name="connsiteX0" fmla="*/ 7144 w 38100"/>
                <a:gd name="connsiteY0" fmla="*/ 20479 h 38100"/>
                <a:gd name="connsiteX1" fmla="*/ 20479 w 38100"/>
                <a:gd name="connsiteY1" fmla="*/ 33814 h 38100"/>
                <a:gd name="connsiteX2" fmla="*/ 33814 w 38100"/>
                <a:gd name="connsiteY2" fmla="*/ 20479 h 38100"/>
                <a:gd name="connsiteX3" fmla="*/ 20479 w 38100"/>
                <a:gd name="connsiteY3" fmla="*/ 7144 h 38100"/>
                <a:gd name="connsiteX4" fmla="*/ 714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7144" y="20479"/>
                  </a:move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3811" y="7144"/>
                    <a:pt x="7144" y="13811"/>
                    <a:pt x="7144" y="20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9B9518F4-CD30-4515-9B63-2118562E5FBE}"/>
                </a:ext>
              </a:extLst>
            </p:cNvPr>
            <p:cNvSpPr/>
            <p:nvPr/>
          </p:nvSpPr>
          <p:spPr>
            <a:xfrm>
              <a:off x="5909786" y="3152299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F48BE5C5-F9DC-4E2C-9A17-E54C693DDBFA}"/>
                </a:ext>
              </a:extLst>
            </p:cNvPr>
            <p:cNvSpPr/>
            <p:nvPr/>
          </p:nvSpPr>
          <p:spPr>
            <a:xfrm>
              <a:off x="5516404" y="3698081"/>
              <a:ext cx="28575" cy="28575"/>
            </a:xfrm>
            <a:custGeom>
              <a:avLst/>
              <a:gdLst>
                <a:gd name="connsiteX0" fmla="*/ 15716 w 28575"/>
                <a:gd name="connsiteY0" fmla="*/ 7144 h 28575"/>
                <a:gd name="connsiteX1" fmla="*/ 7144 w 28575"/>
                <a:gd name="connsiteY1" fmla="*/ 15716 h 28575"/>
                <a:gd name="connsiteX2" fmla="*/ 15716 w 28575"/>
                <a:gd name="connsiteY2" fmla="*/ 24289 h 28575"/>
                <a:gd name="connsiteX3" fmla="*/ 24289 w 28575"/>
                <a:gd name="connsiteY3" fmla="*/ 15716 h 28575"/>
                <a:gd name="connsiteX4" fmla="*/ 15716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5716" y="7144"/>
                  </a:moveTo>
                  <a:cubicBezTo>
                    <a:pt x="10954" y="7144"/>
                    <a:pt x="7144" y="10954"/>
                    <a:pt x="7144" y="15716"/>
                  </a:cubicBezTo>
                  <a:cubicBezTo>
                    <a:pt x="7144" y="20479"/>
                    <a:pt x="10954" y="24289"/>
                    <a:pt x="15716" y="24289"/>
                  </a:cubicBezTo>
                  <a:cubicBezTo>
                    <a:pt x="20479" y="24289"/>
                    <a:pt x="24289" y="20479"/>
                    <a:pt x="24289" y="15716"/>
                  </a:cubicBezTo>
                  <a:cubicBezTo>
                    <a:pt x="24289" y="10001"/>
                    <a:pt x="20479" y="7144"/>
                    <a:pt x="157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A34C517-A2EE-49D4-A736-8B997F63DC39}"/>
                </a:ext>
              </a:extLst>
            </p:cNvPr>
            <p:cNvSpPr/>
            <p:nvPr/>
          </p:nvSpPr>
          <p:spPr>
            <a:xfrm>
              <a:off x="5679281" y="3343751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B160B9AC-5B21-49E6-9F1B-F8B22289D9AE}"/>
                </a:ext>
              </a:extLst>
            </p:cNvPr>
            <p:cNvSpPr/>
            <p:nvPr/>
          </p:nvSpPr>
          <p:spPr>
            <a:xfrm>
              <a:off x="5951696" y="3265646"/>
              <a:ext cx="28575" cy="28575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7144 h 28575"/>
                <a:gd name="connsiteX2" fmla="*/ 7144 w 28575"/>
                <a:gd name="connsiteY2" fmla="*/ 18574 h 28575"/>
                <a:gd name="connsiteX3" fmla="*/ 18574 w 28575"/>
                <a:gd name="connsiteY3" fmla="*/ 3000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7144" y="24289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58AA4C7-B8F2-4E14-A90B-4C3D940A9582}"/>
                </a:ext>
              </a:extLst>
            </p:cNvPr>
            <p:cNvSpPr/>
            <p:nvPr/>
          </p:nvSpPr>
          <p:spPr>
            <a:xfrm>
              <a:off x="5435441" y="3113246"/>
              <a:ext cx="28575" cy="28575"/>
            </a:xfrm>
            <a:custGeom>
              <a:avLst/>
              <a:gdLst>
                <a:gd name="connsiteX0" fmla="*/ 18574 w 28575"/>
                <a:gd name="connsiteY0" fmla="*/ 30004 h 28575"/>
                <a:gd name="connsiteX1" fmla="*/ 30004 w 28575"/>
                <a:gd name="connsiteY1" fmla="*/ 18574 h 28575"/>
                <a:gd name="connsiteX2" fmla="*/ 18574 w 28575"/>
                <a:gd name="connsiteY2" fmla="*/ 7144 h 28575"/>
                <a:gd name="connsiteX3" fmla="*/ 7144 w 28575"/>
                <a:gd name="connsiteY3" fmla="*/ 18574 h 28575"/>
                <a:gd name="connsiteX4" fmla="*/ 18574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30004"/>
                  </a:moveTo>
                  <a:cubicBezTo>
                    <a:pt x="24289" y="30004"/>
                    <a:pt x="30004" y="25241"/>
                    <a:pt x="30004" y="18574"/>
                  </a:cubicBezTo>
                  <a:cubicBezTo>
                    <a:pt x="30004" y="12859"/>
                    <a:pt x="25241" y="7144"/>
                    <a:pt x="18574" y="7144"/>
                  </a:cubicBezTo>
                  <a:cubicBezTo>
                    <a:pt x="12859" y="7144"/>
                    <a:pt x="7144" y="11906"/>
                    <a:pt x="7144" y="18574"/>
                  </a:cubicBezTo>
                  <a:cubicBezTo>
                    <a:pt x="8096" y="25241"/>
                    <a:pt x="12859" y="30004"/>
                    <a:pt x="18574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C9FB730F-DBBE-4902-AEF7-E3E4AB5FF6F8}"/>
                </a:ext>
              </a:extLst>
            </p:cNvPr>
            <p:cNvSpPr/>
            <p:nvPr/>
          </p:nvSpPr>
          <p:spPr>
            <a:xfrm>
              <a:off x="6027896" y="3622834"/>
              <a:ext cx="28575" cy="28575"/>
            </a:xfrm>
            <a:custGeom>
              <a:avLst/>
              <a:gdLst>
                <a:gd name="connsiteX0" fmla="*/ 16669 w 28575"/>
                <a:gd name="connsiteY0" fmla="*/ 7144 h 28575"/>
                <a:gd name="connsiteX1" fmla="*/ 7144 w 28575"/>
                <a:gd name="connsiteY1" fmla="*/ 16669 h 28575"/>
                <a:gd name="connsiteX2" fmla="*/ 16669 w 28575"/>
                <a:gd name="connsiteY2" fmla="*/ 26194 h 28575"/>
                <a:gd name="connsiteX3" fmla="*/ 26194 w 28575"/>
                <a:gd name="connsiteY3" fmla="*/ 16669 h 28575"/>
                <a:gd name="connsiteX4" fmla="*/ 16669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7144"/>
                  </a:moveTo>
                  <a:cubicBezTo>
                    <a:pt x="11906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1431" y="7144"/>
                    <a:pt x="1666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A17F53B4-C2EB-488E-B5E5-820A936C3F63}"/>
                </a:ext>
              </a:extLst>
            </p:cNvPr>
            <p:cNvSpPr/>
            <p:nvPr/>
          </p:nvSpPr>
          <p:spPr>
            <a:xfrm>
              <a:off x="5681186" y="2920841"/>
              <a:ext cx="66675" cy="66675"/>
            </a:xfrm>
            <a:custGeom>
              <a:avLst/>
              <a:gdLst>
                <a:gd name="connsiteX0" fmla="*/ 35719 w 66675"/>
                <a:gd name="connsiteY0" fmla="*/ 64294 h 66675"/>
                <a:gd name="connsiteX1" fmla="*/ 64294 w 66675"/>
                <a:gd name="connsiteY1" fmla="*/ 35719 h 66675"/>
                <a:gd name="connsiteX2" fmla="*/ 35719 w 66675"/>
                <a:gd name="connsiteY2" fmla="*/ 7144 h 66675"/>
                <a:gd name="connsiteX3" fmla="*/ 7144 w 66675"/>
                <a:gd name="connsiteY3" fmla="*/ 35719 h 66675"/>
                <a:gd name="connsiteX4" fmla="*/ 35719 w 66675"/>
                <a:gd name="connsiteY4" fmla="*/ 6429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719" y="64294"/>
                  </a:moveTo>
                  <a:cubicBezTo>
                    <a:pt x="50959" y="64294"/>
                    <a:pt x="64294" y="51911"/>
                    <a:pt x="64294" y="35719"/>
                  </a:cubicBezTo>
                  <a:cubicBezTo>
                    <a:pt x="64294" y="19526"/>
                    <a:pt x="51911" y="7144"/>
                    <a:pt x="35719" y="7144"/>
                  </a:cubicBezTo>
                  <a:cubicBezTo>
                    <a:pt x="20479" y="7144"/>
                    <a:pt x="7144" y="19526"/>
                    <a:pt x="7144" y="35719"/>
                  </a:cubicBezTo>
                  <a:cubicBezTo>
                    <a:pt x="7144" y="51911"/>
                    <a:pt x="19526" y="64294"/>
                    <a:pt x="35719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13503B0B-EF9F-4098-B97C-B6D2679B6F28}"/>
                </a:ext>
              </a:extLst>
            </p:cNvPr>
            <p:cNvSpPr/>
            <p:nvPr/>
          </p:nvSpPr>
          <p:spPr>
            <a:xfrm>
              <a:off x="6041231" y="415718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6669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BEF1929-6AAA-4FF3-A17E-2A22564CDD30}"/>
                </a:ext>
              </a:extLst>
            </p:cNvPr>
            <p:cNvSpPr/>
            <p:nvPr/>
          </p:nvSpPr>
          <p:spPr>
            <a:xfrm>
              <a:off x="6189821" y="2763679"/>
              <a:ext cx="38100" cy="38100"/>
            </a:xfrm>
            <a:custGeom>
              <a:avLst/>
              <a:gdLst>
                <a:gd name="connsiteX0" fmla="*/ 31909 w 38100"/>
                <a:gd name="connsiteY0" fmla="*/ 19526 h 38100"/>
                <a:gd name="connsiteX1" fmla="*/ 19526 w 38100"/>
                <a:gd name="connsiteY1" fmla="*/ 7144 h 38100"/>
                <a:gd name="connsiteX2" fmla="*/ 7144 w 38100"/>
                <a:gd name="connsiteY2" fmla="*/ 19526 h 38100"/>
                <a:gd name="connsiteX3" fmla="*/ 19526 w 38100"/>
                <a:gd name="connsiteY3" fmla="*/ 31909 h 38100"/>
                <a:gd name="connsiteX4" fmla="*/ 31909 w 38100"/>
                <a:gd name="connsiteY4" fmla="*/ 195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1909" y="19526"/>
                  </a:moveTo>
                  <a:cubicBezTo>
                    <a:pt x="31909" y="12859"/>
                    <a:pt x="26194" y="7144"/>
                    <a:pt x="19526" y="7144"/>
                  </a:cubicBezTo>
                  <a:cubicBezTo>
                    <a:pt x="12859" y="7144"/>
                    <a:pt x="7144" y="12859"/>
                    <a:pt x="7144" y="19526"/>
                  </a:cubicBezTo>
                  <a:cubicBezTo>
                    <a:pt x="7144" y="26194"/>
                    <a:pt x="12859" y="31909"/>
                    <a:pt x="19526" y="31909"/>
                  </a:cubicBezTo>
                  <a:cubicBezTo>
                    <a:pt x="26194" y="31909"/>
                    <a:pt x="31909" y="26194"/>
                    <a:pt x="31909" y="19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F93A977-841D-440D-947F-42777CDE5A5C}"/>
                </a:ext>
              </a:extLst>
            </p:cNvPr>
            <p:cNvSpPr/>
            <p:nvPr/>
          </p:nvSpPr>
          <p:spPr>
            <a:xfrm>
              <a:off x="5636419" y="3418046"/>
              <a:ext cx="28575" cy="28575"/>
            </a:xfrm>
            <a:custGeom>
              <a:avLst/>
              <a:gdLst>
                <a:gd name="connsiteX0" fmla="*/ 18574 w 28575"/>
                <a:gd name="connsiteY0" fmla="*/ 7144 h 28575"/>
                <a:gd name="connsiteX1" fmla="*/ 7144 w 28575"/>
                <a:gd name="connsiteY1" fmla="*/ 18574 h 28575"/>
                <a:gd name="connsiteX2" fmla="*/ 18574 w 28575"/>
                <a:gd name="connsiteY2" fmla="*/ 30004 h 28575"/>
                <a:gd name="connsiteX3" fmla="*/ 30004 w 28575"/>
                <a:gd name="connsiteY3" fmla="*/ 18574 h 28575"/>
                <a:gd name="connsiteX4" fmla="*/ 18574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574" y="7144"/>
                  </a:moveTo>
                  <a:cubicBezTo>
                    <a:pt x="11906" y="7144"/>
                    <a:pt x="7144" y="11906"/>
                    <a:pt x="7144" y="18574"/>
                  </a:cubicBezTo>
                  <a:cubicBezTo>
                    <a:pt x="7144" y="25241"/>
                    <a:pt x="11906" y="30004"/>
                    <a:pt x="18574" y="30004"/>
                  </a:cubicBezTo>
                  <a:cubicBezTo>
                    <a:pt x="25241" y="30004"/>
                    <a:pt x="30004" y="25241"/>
                    <a:pt x="30004" y="18574"/>
                  </a:cubicBezTo>
                  <a:cubicBezTo>
                    <a:pt x="30004" y="11906"/>
                    <a:pt x="25241" y="7144"/>
                    <a:pt x="1857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375E193-5754-4457-8090-762A4EA1F2F1}"/>
                </a:ext>
              </a:extLst>
            </p:cNvPr>
            <p:cNvSpPr/>
            <p:nvPr/>
          </p:nvSpPr>
          <p:spPr>
            <a:xfrm>
              <a:off x="5991701" y="4151471"/>
              <a:ext cx="28575" cy="28575"/>
            </a:xfrm>
            <a:custGeom>
              <a:avLst/>
              <a:gdLst>
                <a:gd name="connsiteX0" fmla="*/ 7144 w 28575"/>
                <a:gd name="connsiteY0" fmla="*/ 14764 h 28575"/>
                <a:gd name="connsiteX1" fmla="*/ 14764 w 28575"/>
                <a:gd name="connsiteY1" fmla="*/ 22384 h 28575"/>
                <a:gd name="connsiteX2" fmla="*/ 22384 w 28575"/>
                <a:gd name="connsiteY2" fmla="*/ 14764 h 28575"/>
                <a:gd name="connsiteX3" fmla="*/ 14764 w 28575"/>
                <a:gd name="connsiteY3" fmla="*/ 7144 h 28575"/>
                <a:gd name="connsiteX4" fmla="*/ 7144 w 28575"/>
                <a:gd name="connsiteY4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7144" y="14764"/>
                  </a:moveTo>
                  <a:cubicBezTo>
                    <a:pt x="7144" y="18574"/>
                    <a:pt x="10001" y="22384"/>
                    <a:pt x="14764" y="22384"/>
                  </a:cubicBezTo>
                  <a:cubicBezTo>
                    <a:pt x="19526" y="22384"/>
                    <a:pt x="22384" y="19526"/>
                    <a:pt x="22384" y="14764"/>
                  </a:cubicBezTo>
                  <a:cubicBezTo>
                    <a:pt x="22384" y="10001"/>
                    <a:pt x="19526" y="7144"/>
                    <a:pt x="14764" y="7144"/>
                  </a:cubicBezTo>
                  <a:cubicBezTo>
                    <a:pt x="10001" y="7144"/>
                    <a:pt x="7144" y="10954"/>
                    <a:pt x="7144" y="14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EB4E9FA8-A0C0-4AB4-B1B6-233366A6742E}"/>
                </a:ext>
              </a:extLst>
            </p:cNvPr>
            <p:cNvSpPr/>
            <p:nvPr/>
          </p:nvSpPr>
          <p:spPr>
            <a:xfrm>
              <a:off x="5809774" y="4265771"/>
              <a:ext cx="19050" cy="19050"/>
            </a:xfrm>
            <a:custGeom>
              <a:avLst/>
              <a:gdLst>
                <a:gd name="connsiteX0" fmla="*/ 7144 w 19050"/>
                <a:gd name="connsiteY0" fmla="*/ 13811 h 19050"/>
                <a:gd name="connsiteX1" fmla="*/ 13811 w 19050"/>
                <a:gd name="connsiteY1" fmla="*/ 20479 h 19050"/>
                <a:gd name="connsiteX2" fmla="*/ 20479 w 19050"/>
                <a:gd name="connsiteY2" fmla="*/ 13811 h 19050"/>
                <a:gd name="connsiteX3" fmla="*/ 13811 w 19050"/>
                <a:gd name="connsiteY3" fmla="*/ 7144 h 19050"/>
                <a:gd name="connsiteX4" fmla="*/ 7144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7144" y="13811"/>
                  </a:move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20479"/>
                    <a:pt x="20479" y="17621"/>
                    <a:pt x="20479" y="13811"/>
                  </a:cubicBez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4C7526F6-9DAE-47C7-839C-A047321A6A5E}"/>
                </a:ext>
              </a:extLst>
            </p:cNvPr>
            <p:cNvSpPr/>
            <p:nvPr/>
          </p:nvSpPr>
          <p:spPr>
            <a:xfrm>
              <a:off x="5965984" y="3198971"/>
              <a:ext cx="19050" cy="1905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7144 h 19050"/>
                <a:gd name="connsiteX2" fmla="*/ 7144 w 19050"/>
                <a:gd name="connsiteY2" fmla="*/ 13811 h 19050"/>
                <a:gd name="connsiteX3" fmla="*/ 13811 w 19050"/>
                <a:gd name="connsiteY3" fmla="*/ 20479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0001"/>
                    <a:pt x="17621" y="7144"/>
                    <a:pt x="13811" y="7144"/>
                  </a:cubicBezTo>
                  <a:cubicBezTo>
                    <a:pt x="10001" y="7144"/>
                    <a:pt x="7144" y="10001"/>
                    <a:pt x="7144" y="13811"/>
                  </a:cubicBezTo>
                  <a:cubicBezTo>
                    <a:pt x="7144" y="17621"/>
                    <a:pt x="10001" y="20479"/>
                    <a:pt x="13811" y="20479"/>
                  </a:cubicBezTo>
                  <a:cubicBezTo>
                    <a:pt x="17621" y="19526"/>
                    <a:pt x="20479" y="16669"/>
                    <a:pt x="20479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F7D30781-6960-4B16-95AC-DAABDF8B5E88}"/>
                </a:ext>
              </a:extLst>
            </p:cNvPr>
            <p:cNvSpPr/>
            <p:nvPr/>
          </p:nvSpPr>
          <p:spPr>
            <a:xfrm>
              <a:off x="5540216" y="3513296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7144 h 38100"/>
                <a:gd name="connsiteX2" fmla="*/ 7144 w 38100"/>
                <a:gd name="connsiteY2" fmla="*/ 21431 h 38100"/>
                <a:gd name="connsiteX3" fmla="*/ 21431 w 38100"/>
                <a:gd name="connsiteY3" fmla="*/ 35719 h 38100"/>
                <a:gd name="connsiteX4" fmla="*/ 35719 w 38100"/>
                <a:gd name="connsiteY4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13811"/>
                    <a:pt x="29051" y="7144"/>
                    <a:pt x="21431" y="7144"/>
                  </a:cubicBez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5DE442B6-5395-4D17-92F1-368BCC72A8F4}"/>
                </a:ext>
              </a:extLst>
            </p:cNvPr>
            <p:cNvSpPr/>
            <p:nvPr/>
          </p:nvSpPr>
          <p:spPr>
            <a:xfrm>
              <a:off x="5640229" y="3940016"/>
              <a:ext cx="19050" cy="19050"/>
            </a:xfrm>
            <a:custGeom>
              <a:avLst/>
              <a:gdLst>
                <a:gd name="connsiteX0" fmla="*/ 12859 w 19050"/>
                <a:gd name="connsiteY0" fmla="*/ 7144 h 19050"/>
                <a:gd name="connsiteX1" fmla="*/ 7144 w 19050"/>
                <a:gd name="connsiteY1" fmla="*/ 12859 h 19050"/>
                <a:gd name="connsiteX2" fmla="*/ 12859 w 19050"/>
                <a:gd name="connsiteY2" fmla="*/ 18574 h 19050"/>
                <a:gd name="connsiteX3" fmla="*/ 18574 w 19050"/>
                <a:gd name="connsiteY3" fmla="*/ 12859 h 19050"/>
                <a:gd name="connsiteX4" fmla="*/ 12859 w 19050"/>
                <a:gd name="connsiteY4" fmla="*/ 7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2859" y="7144"/>
                  </a:move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ubicBezTo>
                    <a:pt x="18574" y="10001"/>
                    <a:pt x="15716" y="7144"/>
                    <a:pt x="1285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6545F96-36BD-48C0-926D-DE3BCA52C483}"/>
                </a:ext>
              </a:extLst>
            </p:cNvPr>
            <p:cNvSpPr/>
            <p:nvPr/>
          </p:nvSpPr>
          <p:spPr>
            <a:xfrm>
              <a:off x="5954554" y="3885724"/>
              <a:ext cx="47625" cy="38100"/>
            </a:xfrm>
            <a:custGeom>
              <a:avLst/>
              <a:gdLst>
                <a:gd name="connsiteX0" fmla="*/ 7144 w 47625"/>
                <a:gd name="connsiteY0" fmla="*/ 17621 h 38100"/>
                <a:gd name="connsiteX1" fmla="*/ 14764 w 47625"/>
                <a:gd name="connsiteY1" fmla="*/ 25241 h 38100"/>
                <a:gd name="connsiteX2" fmla="*/ 16669 w 47625"/>
                <a:gd name="connsiteY2" fmla="*/ 25241 h 38100"/>
                <a:gd name="connsiteX3" fmla="*/ 29051 w 47625"/>
                <a:gd name="connsiteY3" fmla="*/ 33814 h 38100"/>
                <a:gd name="connsiteX4" fmla="*/ 42386 w 47625"/>
                <a:gd name="connsiteY4" fmla="*/ 20479 h 38100"/>
                <a:gd name="connsiteX5" fmla="*/ 29051 w 47625"/>
                <a:gd name="connsiteY5" fmla="*/ 7144 h 38100"/>
                <a:gd name="connsiteX6" fmla="*/ 18574 w 47625"/>
                <a:gd name="connsiteY6" fmla="*/ 11906 h 38100"/>
                <a:gd name="connsiteX7" fmla="*/ 14764 w 47625"/>
                <a:gd name="connsiteY7" fmla="*/ 10954 h 38100"/>
                <a:gd name="connsiteX8" fmla="*/ 7144 w 47625"/>
                <a:gd name="connsiteY8" fmla="*/ 176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7144" y="17621"/>
                  </a:moveTo>
                  <a:cubicBezTo>
                    <a:pt x="7144" y="21431"/>
                    <a:pt x="10001" y="25241"/>
                    <a:pt x="14764" y="25241"/>
                  </a:cubicBezTo>
                  <a:cubicBezTo>
                    <a:pt x="15716" y="25241"/>
                    <a:pt x="15716" y="25241"/>
                    <a:pt x="16669" y="25241"/>
                  </a:cubicBezTo>
                  <a:cubicBezTo>
                    <a:pt x="18574" y="30004"/>
                    <a:pt x="23336" y="33814"/>
                    <a:pt x="29051" y="33814"/>
                  </a:cubicBezTo>
                  <a:cubicBezTo>
                    <a:pt x="36671" y="33814"/>
                    <a:pt x="42386" y="28099"/>
                    <a:pt x="42386" y="20479"/>
                  </a:cubicBezTo>
                  <a:cubicBezTo>
                    <a:pt x="42386" y="12859"/>
                    <a:pt x="36671" y="7144"/>
                    <a:pt x="29051" y="7144"/>
                  </a:cubicBezTo>
                  <a:cubicBezTo>
                    <a:pt x="25241" y="7144"/>
                    <a:pt x="21431" y="9049"/>
                    <a:pt x="18574" y="11906"/>
                  </a:cubicBezTo>
                  <a:cubicBezTo>
                    <a:pt x="17621" y="10954"/>
                    <a:pt x="15716" y="10954"/>
                    <a:pt x="14764" y="10954"/>
                  </a:cubicBezTo>
                  <a:cubicBezTo>
                    <a:pt x="10954" y="10001"/>
                    <a:pt x="7144" y="13811"/>
                    <a:pt x="7144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2303B1EA-A9DF-43F1-B54E-DBEBAB2F8B09}"/>
                </a:ext>
              </a:extLst>
            </p:cNvPr>
            <p:cNvSpPr/>
            <p:nvPr/>
          </p:nvSpPr>
          <p:spPr>
            <a:xfrm>
              <a:off x="6050756" y="3398044"/>
              <a:ext cx="19050" cy="1905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  <a:gd name="connsiteX3" fmla="*/ 11906 w 19050"/>
                <a:gd name="connsiteY3" fmla="*/ 16669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9049"/>
                    <a:pt x="14764" y="7144"/>
                    <a:pt x="11906" y="7144"/>
                  </a:cubicBezTo>
                  <a:cubicBezTo>
                    <a:pt x="9049" y="7144"/>
                    <a:pt x="7144" y="9049"/>
                    <a:pt x="7144" y="11906"/>
                  </a:cubicBezTo>
                  <a:cubicBezTo>
                    <a:pt x="7144" y="14764"/>
                    <a:pt x="9049" y="16669"/>
                    <a:pt x="11906" y="16669"/>
                  </a:cubicBezTo>
                  <a:cubicBezTo>
                    <a:pt x="14764" y="17621"/>
                    <a:pt x="16669" y="14764"/>
                    <a:pt x="16669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D4814122-A09F-41ED-8AC8-B917F09D4DEF}"/>
                </a:ext>
              </a:extLst>
            </p:cNvPr>
            <p:cNvSpPr/>
            <p:nvPr/>
          </p:nvSpPr>
          <p:spPr>
            <a:xfrm>
              <a:off x="5799296" y="4277201"/>
              <a:ext cx="142875" cy="123825"/>
            </a:xfrm>
            <a:custGeom>
              <a:avLst/>
              <a:gdLst>
                <a:gd name="connsiteX0" fmla="*/ 109061 w 142875"/>
                <a:gd name="connsiteY0" fmla="*/ 26194 h 123825"/>
                <a:gd name="connsiteX1" fmla="*/ 95726 w 142875"/>
                <a:gd name="connsiteY1" fmla="*/ 29051 h 123825"/>
                <a:gd name="connsiteX2" fmla="*/ 81439 w 142875"/>
                <a:gd name="connsiteY2" fmla="*/ 25241 h 123825"/>
                <a:gd name="connsiteX3" fmla="*/ 79534 w 142875"/>
                <a:gd name="connsiteY3" fmla="*/ 25241 h 123825"/>
                <a:gd name="connsiteX4" fmla="*/ 82391 w 142875"/>
                <a:gd name="connsiteY4" fmla="*/ 17621 h 123825"/>
                <a:gd name="connsiteX5" fmla="*/ 71914 w 142875"/>
                <a:gd name="connsiteY5" fmla="*/ 7144 h 123825"/>
                <a:gd name="connsiteX6" fmla="*/ 61436 w 142875"/>
                <a:gd name="connsiteY6" fmla="*/ 17621 h 123825"/>
                <a:gd name="connsiteX7" fmla="*/ 69056 w 142875"/>
                <a:gd name="connsiteY7" fmla="*/ 28099 h 123825"/>
                <a:gd name="connsiteX8" fmla="*/ 52864 w 142875"/>
                <a:gd name="connsiteY8" fmla="*/ 47149 h 123825"/>
                <a:gd name="connsiteX9" fmla="*/ 49054 w 142875"/>
                <a:gd name="connsiteY9" fmla="*/ 46196 h 123825"/>
                <a:gd name="connsiteX10" fmla="*/ 48101 w 142875"/>
                <a:gd name="connsiteY10" fmla="*/ 45244 h 123825"/>
                <a:gd name="connsiteX11" fmla="*/ 55721 w 142875"/>
                <a:gd name="connsiteY11" fmla="*/ 30956 h 123825"/>
                <a:gd name="connsiteX12" fmla="*/ 39529 w 142875"/>
                <a:gd name="connsiteY12" fmla="*/ 14764 h 123825"/>
                <a:gd name="connsiteX13" fmla="*/ 23336 w 142875"/>
                <a:gd name="connsiteY13" fmla="*/ 30956 h 123825"/>
                <a:gd name="connsiteX14" fmla="*/ 23336 w 142875"/>
                <a:gd name="connsiteY14" fmla="*/ 34766 h 123825"/>
                <a:gd name="connsiteX15" fmla="*/ 7144 w 142875"/>
                <a:gd name="connsiteY15" fmla="*/ 55721 h 123825"/>
                <a:gd name="connsiteX16" fmla="*/ 25241 w 142875"/>
                <a:gd name="connsiteY16" fmla="*/ 76676 h 123825"/>
                <a:gd name="connsiteX17" fmla="*/ 34766 w 142875"/>
                <a:gd name="connsiteY17" fmla="*/ 87154 h 123825"/>
                <a:gd name="connsiteX18" fmla="*/ 34766 w 142875"/>
                <a:gd name="connsiteY18" fmla="*/ 90011 h 123825"/>
                <a:gd name="connsiteX19" fmla="*/ 58579 w 142875"/>
                <a:gd name="connsiteY19" fmla="*/ 113824 h 123825"/>
                <a:gd name="connsiteX20" fmla="*/ 81439 w 142875"/>
                <a:gd name="connsiteY20" fmla="*/ 94774 h 123825"/>
                <a:gd name="connsiteX21" fmla="*/ 82391 w 142875"/>
                <a:gd name="connsiteY21" fmla="*/ 94774 h 123825"/>
                <a:gd name="connsiteX22" fmla="*/ 80486 w 142875"/>
                <a:gd name="connsiteY22" fmla="*/ 100489 h 123825"/>
                <a:gd name="connsiteX23" fmla="*/ 79534 w 142875"/>
                <a:gd name="connsiteY23" fmla="*/ 104299 h 123825"/>
                <a:gd name="connsiteX24" fmla="*/ 80486 w 142875"/>
                <a:gd name="connsiteY24" fmla="*/ 109061 h 123825"/>
                <a:gd name="connsiteX25" fmla="*/ 99536 w 142875"/>
                <a:gd name="connsiteY25" fmla="*/ 123349 h 123825"/>
                <a:gd name="connsiteX26" fmla="*/ 119539 w 142875"/>
                <a:gd name="connsiteY26" fmla="*/ 103346 h 123825"/>
                <a:gd name="connsiteX27" fmla="*/ 110014 w 142875"/>
                <a:gd name="connsiteY27" fmla="*/ 87154 h 123825"/>
                <a:gd name="connsiteX28" fmla="*/ 139541 w 142875"/>
                <a:gd name="connsiteY28" fmla="*/ 56674 h 123825"/>
                <a:gd name="connsiteX29" fmla="*/ 109061 w 142875"/>
                <a:gd name="connsiteY29" fmla="*/ 26194 h 123825"/>
                <a:gd name="connsiteX30" fmla="*/ 94774 w 142875"/>
                <a:gd name="connsiteY30" fmla="*/ 85249 h 123825"/>
                <a:gd name="connsiteX31" fmla="*/ 94774 w 142875"/>
                <a:gd name="connsiteY31" fmla="*/ 84296 h 123825"/>
                <a:gd name="connsiteX32" fmla="*/ 96679 w 142875"/>
                <a:gd name="connsiteY32" fmla="*/ 85249 h 123825"/>
                <a:gd name="connsiteX33" fmla="*/ 94774 w 142875"/>
                <a:gd name="connsiteY33" fmla="*/ 8524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2875" h="123825">
                  <a:moveTo>
                    <a:pt x="109061" y="26194"/>
                  </a:moveTo>
                  <a:cubicBezTo>
                    <a:pt x="104299" y="26194"/>
                    <a:pt x="99536" y="27146"/>
                    <a:pt x="95726" y="29051"/>
                  </a:cubicBezTo>
                  <a:cubicBezTo>
                    <a:pt x="91916" y="27146"/>
                    <a:pt x="87154" y="25241"/>
                    <a:pt x="81439" y="25241"/>
                  </a:cubicBezTo>
                  <a:cubicBezTo>
                    <a:pt x="80486" y="25241"/>
                    <a:pt x="79534" y="25241"/>
                    <a:pt x="79534" y="25241"/>
                  </a:cubicBezTo>
                  <a:cubicBezTo>
                    <a:pt x="81439" y="23336"/>
                    <a:pt x="82391" y="20479"/>
                    <a:pt x="82391" y="17621"/>
                  </a:cubicBezTo>
                  <a:cubicBezTo>
                    <a:pt x="82391" y="11906"/>
                    <a:pt x="77629" y="7144"/>
                    <a:pt x="71914" y="7144"/>
                  </a:cubicBezTo>
                  <a:cubicBezTo>
                    <a:pt x="66199" y="7144"/>
                    <a:pt x="61436" y="11906"/>
                    <a:pt x="61436" y="17621"/>
                  </a:cubicBezTo>
                  <a:cubicBezTo>
                    <a:pt x="61436" y="22384"/>
                    <a:pt x="65246" y="26194"/>
                    <a:pt x="69056" y="28099"/>
                  </a:cubicBezTo>
                  <a:cubicBezTo>
                    <a:pt x="61436" y="31909"/>
                    <a:pt x="55721" y="38576"/>
                    <a:pt x="52864" y="47149"/>
                  </a:cubicBezTo>
                  <a:cubicBezTo>
                    <a:pt x="51911" y="47149"/>
                    <a:pt x="50006" y="46196"/>
                    <a:pt x="49054" y="46196"/>
                  </a:cubicBezTo>
                  <a:cubicBezTo>
                    <a:pt x="49054" y="46196"/>
                    <a:pt x="49054" y="45244"/>
                    <a:pt x="48101" y="45244"/>
                  </a:cubicBezTo>
                  <a:cubicBezTo>
                    <a:pt x="52864" y="42386"/>
                    <a:pt x="55721" y="37624"/>
                    <a:pt x="55721" y="30956"/>
                  </a:cubicBezTo>
                  <a:cubicBezTo>
                    <a:pt x="55721" y="22384"/>
                    <a:pt x="48101" y="14764"/>
                    <a:pt x="39529" y="14764"/>
                  </a:cubicBezTo>
                  <a:cubicBezTo>
                    <a:pt x="30956" y="14764"/>
                    <a:pt x="23336" y="22384"/>
                    <a:pt x="23336" y="30956"/>
                  </a:cubicBezTo>
                  <a:cubicBezTo>
                    <a:pt x="23336" y="31909"/>
                    <a:pt x="23336" y="33814"/>
                    <a:pt x="23336" y="34766"/>
                  </a:cubicBezTo>
                  <a:cubicBezTo>
                    <a:pt x="13811" y="36671"/>
                    <a:pt x="7144" y="45244"/>
                    <a:pt x="7144" y="55721"/>
                  </a:cubicBezTo>
                  <a:cubicBezTo>
                    <a:pt x="7144" y="66199"/>
                    <a:pt x="14764" y="75724"/>
                    <a:pt x="25241" y="76676"/>
                  </a:cubicBezTo>
                  <a:cubicBezTo>
                    <a:pt x="27146" y="81439"/>
                    <a:pt x="30004" y="85249"/>
                    <a:pt x="34766" y="87154"/>
                  </a:cubicBezTo>
                  <a:cubicBezTo>
                    <a:pt x="34766" y="88106"/>
                    <a:pt x="34766" y="89059"/>
                    <a:pt x="34766" y="90011"/>
                  </a:cubicBezTo>
                  <a:cubicBezTo>
                    <a:pt x="34766" y="103346"/>
                    <a:pt x="45244" y="113824"/>
                    <a:pt x="58579" y="113824"/>
                  </a:cubicBezTo>
                  <a:cubicBezTo>
                    <a:pt x="70009" y="113824"/>
                    <a:pt x="79534" y="105251"/>
                    <a:pt x="81439" y="94774"/>
                  </a:cubicBezTo>
                  <a:cubicBezTo>
                    <a:pt x="81439" y="94774"/>
                    <a:pt x="82391" y="94774"/>
                    <a:pt x="82391" y="94774"/>
                  </a:cubicBezTo>
                  <a:cubicBezTo>
                    <a:pt x="81439" y="96679"/>
                    <a:pt x="80486" y="98584"/>
                    <a:pt x="80486" y="100489"/>
                  </a:cubicBezTo>
                  <a:cubicBezTo>
                    <a:pt x="79534" y="101441"/>
                    <a:pt x="79534" y="102394"/>
                    <a:pt x="79534" y="104299"/>
                  </a:cubicBezTo>
                  <a:cubicBezTo>
                    <a:pt x="79534" y="106204"/>
                    <a:pt x="80486" y="107156"/>
                    <a:pt x="80486" y="109061"/>
                  </a:cubicBezTo>
                  <a:cubicBezTo>
                    <a:pt x="82391" y="117634"/>
                    <a:pt x="90011" y="123349"/>
                    <a:pt x="99536" y="123349"/>
                  </a:cubicBezTo>
                  <a:cubicBezTo>
                    <a:pt x="110014" y="123349"/>
                    <a:pt x="119539" y="114776"/>
                    <a:pt x="119539" y="103346"/>
                  </a:cubicBezTo>
                  <a:cubicBezTo>
                    <a:pt x="119539" y="96679"/>
                    <a:pt x="115729" y="90011"/>
                    <a:pt x="110014" y="87154"/>
                  </a:cubicBezTo>
                  <a:cubicBezTo>
                    <a:pt x="126206" y="86201"/>
                    <a:pt x="139541" y="72866"/>
                    <a:pt x="139541" y="56674"/>
                  </a:cubicBezTo>
                  <a:cubicBezTo>
                    <a:pt x="140494" y="40481"/>
                    <a:pt x="126206" y="26194"/>
                    <a:pt x="109061" y="26194"/>
                  </a:cubicBezTo>
                  <a:close/>
                  <a:moveTo>
                    <a:pt x="94774" y="85249"/>
                  </a:moveTo>
                  <a:cubicBezTo>
                    <a:pt x="94774" y="85249"/>
                    <a:pt x="94774" y="84296"/>
                    <a:pt x="94774" y="84296"/>
                  </a:cubicBezTo>
                  <a:cubicBezTo>
                    <a:pt x="95726" y="84296"/>
                    <a:pt x="95726" y="85249"/>
                    <a:pt x="96679" y="85249"/>
                  </a:cubicBezTo>
                  <a:cubicBezTo>
                    <a:pt x="95726" y="85249"/>
                    <a:pt x="95726" y="85249"/>
                    <a:pt x="94774" y="852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06FCAD5B-81B2-4CBF-A666-CB3727C63341}"/>
                </a:ext>
              </a:extLst>
            </p:cNvPr>
            <p:cNvSpPr/>
            <p:nvPr/>
          </p:nvSpPr>
          <p:spPr>
            <a:xfrm>
              <a:off x="5920160" y="3238976"/>
              <a:ext cx="28575" cy="28575"/>
            </a:xfrm>
            <a:custGeom>
              <a:avLst/>
              <a:gdLst>
                <a:gd name="connsiteX0" fmla="*/ 18678 w 28575"/>
                <a:gd name="connsiteY0" fmla="*/ 30004 h 28575"/>
                <a:gd name="connsiteX1" fmla="*/ 30108 w 28575"/>
                <a:gd name="connsiteY1" fmla="*/ 18574 h 28575"/>
                <a:gd name="connsiteX2" fmla="*/ 18678 w 28575"/>
                <a:gd name="connsiteY2" fmla="*/ 7144 h 28575"/>
                <a:gd name="connsiteX3" fmla="*/ 7248 w 28575"/>
                <a:gd name="connsiteY3" fmla="*/ 18574 h 28575"/>
                <a:gd name="connsiteX4" fmla="*/ 18678 w 28575"/>
                <a:gd name="connsiteY4" fmla="*/ 3000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8678" y="30004"/>
                  </a:moveTo>
                  <a:cubicBezTo>
                    <a:pt x="25345" y="30004"/>
                    <a:pt x="30108" y="25241"/>
                    <a:pt x="30108" y="18574"/>
                  </a:cubicBezTo>
                  <a:cubicBezTo>
                    <a:pt x="30108" y="11906"/>
                    <a:pt x="25345" y="7144"/>
                    <a:pt x="18678" y="7144"/>
                  </a:cubicBezTo>
                  <a:cubicBezTo>
                    <a:pt x="12010" y="7144"/>
                    <a:pt x="7248" y="11906"/>
                    <a:pt x="7248" y="18574"/>
                  </a:cubicBezTo>
                  <a:cubicBezTo>
                    <a:pt x="6295" y="24289"/>
                    <a:pt x="12010" y="30004"/>
                    <a:pt x="18678" y="300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5364937E-3066-48AB-87DE-5988A51E93A2}"/>
                </a:ext>
              </a:extLst>
            </p:cNvPr>
            <p:cNvSpPr/>
            <p:nvPr/>
          </p:nvSpPr>
          <p:spPr>
            <a:xfrm>
              <a:off x="5753576" y="3219926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6669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C2294C9B-FF81-431A-9394-E5699F7FE701}"/>
                </a:ext>
              </a:extLst>
            </p:cNvPr>
            <p:cNvSpPr/>
            <p:nvPr/>
          </p:nvSpPr>
          <p:spPr>
            <a:xfrm>
              <a:off x="6035516" y="2895124"/>
              <a:ext cx="38100" cy="3810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6671" y="13811"/>
                    <a:pt x="30004" y="7144"/>
                    <a:pt x="2143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F06ACDFD-5BC0-42EA-826B-7017BD15EB8B}"/>
                </a:ext>
              </a:extLst>
            </p:cNvPr>
            <p:cNvSpPr/>
            <p:nvPr/>
          </p:nvSpPr>
          <p:spPr>
            <a:xfrm>
              <a:off x="5612606" y="3429476"/>
              <a:ext cx="171450" cy="190500"/>
            </a:xfrm>
            <a:custGeom>
              <a:avLst/>
              <a:gdLst>
                <a:gd name="connsiteX0" fmla="*/ 60484 w 171450"/>
                <a:gd name="connsiteY0" fmla="*/ 172879 h 190500"/>
                <a:gd name="connsiteX1" fmla="*/ 75724 w 171450"/>
                <a:gd name="connsiteY1" fmla="*/ 188119 h 190500"/>
                <a:gd name="connsiteX2" fmla="*/ 90964 w 171450"/>
                <a:gd name="connsiteY2" fmla="*/ 172879 h 190500"/>
                <a:gd name="connsiteX3" fmla="*/ 88106 w 171450"/>
                <a:gd name="connsiteY3" fmla="*/ 164306 h 190500"/>
                <a:gd name="connsiteX4" fmla="*/ 110966 w 171450"/>
                <a:gd name="connsiteY4" fmla="*/ 131921 h 190500"/>
                <a:gd name="connsiteX5" fmla="*/ 103346 w 171450"/>
                <a:gd name="connsiteY5" fmla="*/ 110966 h 190500"/>
                <a:gd name="connsiteX6" fmla="*/ 104299 w 171450"/>
                <a:gd name="connsiteY6" fmla="*/ 102394 h 190500"/>
                <a:gd name="connsiteX7" fmla="*/ 103346 w 171450"/>
                <a:gd name="connsiteY7" fmla="*/ 94774 h 190500"/>
                <a:gd name="connsiteX8" fmla="*/ 107156 w 171450"/>
                <a:gd name="connsiteY8" fmla="*/ 94774 h 190500"/>
                <a:gd name="connsiteX9" fmla="*/ 137636 w 171450"/>
                <a:gd name="connsiteY9" fmla="*/ 70009 h 190500"/>
                <a:gd name="connsiteX10" fmla="*/ 146209 w 171450"/>
                <a:gd name="connsiteY10" fmla="*/ 71914 h 190500"/>
                <a:gd name="connsiteX11" fmla="*/ 172879 w 171450"/>
                <a:gd name="connsiteY11" fmla="*/ 45244 h 190500"/>
                <a:gd name="connsiteX12" fmla="*/ 146209 w 171450"/>
                <a:gd name="connsiteY12" fmla="*/ 18574 h 190500"/>
                <a:gd name="connsiteX13" fmla="*/ 139541 w 171450"/>
                <a:gd name="connsiteY13" fmla="*/ 19526 h 190500"/>
                <a:gd name="connsiteX14" fmla="*/ 124301 w 171450"/>
                <a:gd name="connsiteY14" fmla="*/ 7144 h 190500"/>
                <a:gd name="connsiteX15" fmla="*/ 108109 w 171450"/>
                <a:gd name="connsiteY15" fmla="*/ 23336 h 190500"/>
                <a:gd name="connsiteX16" fmla="*/ 111919 w 171450"/>
                <a:gd name="connsiteY16" fmla="*/ 33814 h 190500"/>
                <a:gd name="connsiteX17" fmla="*/ 106204 w 171450"/>
                <a:gd name="connsiteY17" fmla="*/ 32861 h 190500"/>
                <a:gd name="connsiteX18" fmla="*/ 90964 w 171450"/>
                <a:gd name="connsiteY18" fmla="*/ 36671 h 190500"/>
                <a:gd name="connsiteX19" fmla="*/ 63341 w 171450"/>
                <a:gd name="connsiteY19" fmla="*/ 19526 h 190500"/>
                <a:gd name="connsiteX20" fmla="*/ 31909 w 171450"/>
                <a:gd name="connsiteY20" fmla="*/ 50959 h 190500"/>
                <a:gd name="connsiteX21" fmla="*/ 39529 w 171450"/>
                <a:gd name="connsiteY21" fmla="*/ 70961 h 190500"/>
                <a:gd name="connsiteX22" fmla="*/ 24289 w 171450"/>
                <a:gd name="connsiteY22" fmla="*/ 101441 h 190500"/>
                <a:gd name="connsiteX23" fmla="*/ 24289 w 171450"/>
                <a:gd name="connsiteY23" fmla="*/ 105251 h 190500"/>
                <a:gd name="connsiteX24" fmla="*/ 18574 w 171450"/>
                <a:gd name="connsiteY24" fmla="*/ 103346 h 190500"/>
                <a:gd name="connsiteX25" fmla="*/ 7144 w 171450"/>
                <a:gd name="connsiteY25" fmla="*/ 114776 h 190500"/>
                <a:gd name="connsiteX26" fmla="*/ 18574 w 171450"/>
                <a:gd name="connsiteY26" fmla="*/ 126206 h 190500"/>
                <a:gd name="connsiteX27" fmla="*/ 26194 w 171450"/>
                <a:gd name="connsiteY27" fmla="*/ 123349 h 190500"/>
                <a:gd name="connsiteX28" fmla="*/ 41434 w 171450"/>
                <a:gd name="connsiteY28" fmla="*/ 140494 h 190500"/>
                <a:gd name="connsiteX29" fmla="*/ 62389 w 171450"/>
                <a:gd name="connsiteY29" fmla="*/ 164306 h 190500"/>
                <a:gd name="connsiteX30" fmla="*/ 60484 w 171450"/>
                <a:gd name="connsiteY30" fmla="*/ 172879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190500">
                  <a:moveTo>
                    <a:pt x="60484" y="172879"/>
                  </a:moveTo>
                  <a:cubicBezTo>
                    <a:pt x="60484" y="181451"/>
                    <a:pt x="67151" y="188119"/>
                    <a:pt x="75724" y="188119"/>
                  </a:cubicBezTo>
                  <a:cubicBezTo>
                    <a:pt x="84296" y="188119"/>
                    <a:pt x="90964" y="181451"/>
                    <a:pt x="90964" y="172879"/>
                  </a:cubicBezTo>
                  <a:cubicBezTo>
                    <a:pt x="90964" y="169069"/>
                    <a:pt x="90011" y="166211"/>
                    <a:pt x="88106" y="164306"/>
                  </a:cubicBezTo>
                  <a:cubicBezTo>
                    <a:pt x="101441" y="159544"/>
                    <a:pt x="110966" y="147161"/>
                    <a:pt x="110966" y="131921"/>
                  </a:cubicBezTo>
                  <a:cubicBezTo>
                    <a:pt x="110966" y="124301"/>
                    <a:pt x="108109" y="116681"/>
                    <a:pt x="103346" y="110966"/>
                  </a:cubicBezTo>
                  <a:cubicBezTo>
                    <a:pt x="104299" y="108109"/>
                    <a:pt x="104299" y="105251"/>
                    <a:pt x="104299" y="102394"/>
                  </a:cubicBezTo>
                  <a:cubicBezTo>
                    <a:pt x="104299" y="99536"/>
                    <a:pt x="104299" y="97631"/>
                    <a:pt x="103346" y="94774"/>
                  </a:cubicBezTo>
                  <a:cubicBezTo>
                    <a:pt x="104299" y="94774"/>
                    <a:pt x="106204" y="94774"/>
                    <a:pt x="107156" y="94774"/>
                  </a:cubicBezTo>
                  <a:cubicBezTo>
                    <a:pt x="122396" y="94774"/>
                    <a:pt x="134779" y="84296"/>
                    <a:pt x="137636" y="70009"/>
                  </a:cubicBezTo>
                  <a:cubicBezTo>
                    <a:pt x="140494" y="70961"/>
                    <a:pt x="143351" y="71914"/>
                    <a:pt x="146209" y="71914"/>
                  </a:cubicBezTo>
                  <a:cubicBezTo>
                    <a:pt x="161449" y="71914"/>
                    <a:pt x="172879" y="59531"/>
                    <a:pt x="172879" y="45244"/>
                  </a:cubicBezTo>
                  <a:cubicBezTo>
                    <a:pt x="172879" y="30956"/>
                    <a:pt x="160496" y="18574"/>
                    <a:pt x="146209" y="18574"/>
                  </a:cubicBezTo>
                  <a:cubicBezTo>
                    <a:pt x="144304" y="18574"/>
                    <a:pt x="141446" y="18574"/>
                    <a:pt x="139541" y="19526"/>
                  </a:cubicBezTo>
                  <a:cubicBezTo>
                    <a:pt x="138589" y="11906"/>
                    <a:pt x="131921" y="7144"/>
                    <a:pt x="124301" y="7144"/>
                  </a:cubicBezTo>
                  <a:cubicBezTo>
                    <a:pt x="115729" y="7144"/>
                    <a:pt x="108109" y="13811"/>
                    <a:pt x="108109" y="23336"/>
                  </a:cubicBezTo>
                  <a:cubicBezTo>
                    <a:pt x="108109" y="27146"/>
                    <a:pt x="110014" y="30956"/>
                    <a:pt x="111919" y="33814"/>
                  </a:cubicBezTo>
                  <a:cubicBezTo>
                    <a:pt x="110014" y="33814"/>
                    <a:pt x="108109" y="32861"/>
                    <a:pt x="106204" y="32861"/>
                  </a:cubicBezTo>
                  <a:cubicBezTo>
                    <a:pt x="100489" y="32861"/>
                    <a:pt x="95726" y="34766"/>
                    <a:pt x="90964" y="36671"/>
                  </a:cubicBezTo>
                  <a:cubicBezTo>
                    <a:pt x="85249" y="27146"/>
                    <a:pt x="75724" y="19526"/>
                    <a:pt x="63341" y="19526"/>
                  </a:cubicBezTo>
                  <a:cubicBezTo>
                    <a:pt x="46196" y="19526"/>
                    <a:pt x="31909" y="33814"/>
                    <a:pt x="31909" y="50959"/>
                  </a:cubicBezTo>
                  <a:cubicBezTo>
                    <a:pt x="31909" y="58579"/>
                    <a:pt x="34766" y="65246"/>
                    <a:pt x="39529" y="70961"/>
                  </a:cubicBezTo>
                  <a:cubicBezTo>
                    <a:pt x="30004" y="78581"/>
                    <a:pt x="24289" y="89059"/>
                    <a:pt x="24289" y="101441"/>
                  </a:cubicBezTo>
                  <a:cubicBezTo>
                    <a:pt x="24289" y="103346"/>
                    <a:pt x="24289" y="104299"/>
                    <a:pt x="24289" y="105251"/>
                  </a:cubicBezTo>
                  <a:cubicBezTo>
                    <a:pt x="22384" y="104299"/>
                    <a:pt x="20479" y="103346"/>
                    <a:pt x="18574" y="103346"/>
                  </a:cubicBezTo>
                  <a:cubicBezTo>
                    <a:pt x="12859" y="103346"/>
                    <a:pt x="7144" y="108109"/>
                    <a:pt x="7144" y="114776"/>
                  </a:cubicBezTo>
                  <a:cubicBezTo>
                    <a:pt x="7144" y="120491"/>
                    <a:pt x="11906" y="126206"/>
                    <a:pt x="18574" y="126206"/>
                  </a:cubicBezTo>
                  <a:cubicBezTo>
                    <a:pt x="21431" y="126206"/>
                    <a:pt x="24289" y="125254"/>
                    <a:pt x="26194" y="123349"/>
                  </a:cubicBezTo>
                  <a:cubicBezTo>
                    <a:pt x="28099" y="130969"/>
                    <a:pt x="33814" y="137636"/>
                    <a:pt x="41434" y="140494"/>
                  </a:cubicBezTo>
                  <a:cubicBezTo>
                    <a:pt x="44291" y="151924"/>
                    <a:pt x="51911" y="160496"/>
                    <a:pt x="62389" y="164306"/>
                  </a:cubicBezTo>
                  <a:cubicBezTo>
                    <a:pt x="61436" y="166211"/>
                    <a:pt x="60484" y="169069"/>
                    <a:pt x="60484" y="17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FF40D46-D4F5-4821-9D76-BEBD177AA4A7}"/>
                </a:ext>
              </a:extLst>
            </p:cNvPr>
            <p:cNvSpPr/>
            <p:nvPr/>
          </p:nvSpPr>
          <p:spPr>
            <a:xfrm>
              <a:off x="5805011" y="4197191"/>
              <a:ext cx="66675" cy="57150"/>
            </a:xfrm>
            <a:custGeom>
              <a:avLst/>
              <a:gdLst>
                <a:gd name="connsiteX0" fmla="*/ 39529 w 66675"/>
                <a:gd name="connsiteY0" fmla="*/ 50959 h 57150"/>
                <a:gd name="connsiteX1" fmla="*/ 61436 w 66675"/>
                <a:gd name="connsiteY1" fmla="*/ 29051 h 57150"/>
                <a:gd name="connsiteX2" fmla="*/ 39529 w 66675"/>
                <a:gd name="connsiteY2" fmla="*/ 7144 h 57150"/>
                <a:gd name="connsiteX3" fmla="*/ 20479 w 66675"/>
                <a:gd name="connsiteY3" fmla="*/ 17621 h 57150"/>
                <a:gd name="connsiteX4" fmla="*/ 19526 w 66675"/>
                <a:gd name="connsiteY4" fmla="*/ 17621 h 57150"/>
                <a:gd name="connsiteX5" fmla="*/ 7144 w 66675"/>
                <a:gd name="connsiteY5" fmla="*/ 30004 h 57150"/>
                <a:gd name="connsiteX6" fmla="*/ 19526 w 66675"/>
                <a:gd name="connsiteY6" fmla="*/ 42386 h 57150"/>
                <a:gd name="connsiteX7" fmla="*/ 22384 w 66675"/>
                <a:gd name="connsiteY7" fmla="*/ 41434 h 57150"/>
                <a:gd name="connsiteX8" fmla="*/ 39529 w 66675"/>
                <a:gd name="connsiteY8" fmla="*/ 5095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9529" y="50959"/>
                  </a:moveTo>
                  <a:cubicBezTo>
                    <a:pt x="51911" y="50959"/>
                    <a:pt x="61436" y="41434"/>
                    <a:pt x="61436" y="29051"/>
                  </a:cubicBezTo>
                  <a:cubicBezTo>
                    <a:pt x="61436" y="16669"/>
                    <a:pt x="51911" y="7144"/>
                    <a:pt x="39529" y="7144"/>
                  </a:cubicBezTo>
                  <a:cubicBezTo>
                    <a:pt x="31909" y="7144"/>
                    <a:pt x="24289" y="11906"/>
                    <a:pt x="20479" y="17621"/>
                  </a:cubicBezTo>
                  <a:cubicBezTo>
                    <a:pt x="20479" y="17621"/>
                    <a:pt x="20479" y="17621"/>
                    <a:pt x="19526" y="17621"/>
                  </a:cubicBezTo>
                  <a:cubicBezTo>
                    <a:pt x="12859" y="17621"/>
                    <a:pt x="7144" y="23336"/>
                    <a:pt x="7144" y="30004"/>
                  </a:cubicBezTo>
                  <a:cubicBezTo>
                    <a:pt x="7144" y="36671"/>
                    <a:pt x="12859" y="42386"/>
                    <a:pt x="19526" y="42386"/>
                  </a:cubicBezTo>
                  <a:cubicBezTo>
                    <a:pt x="20479" y="42386"/>
                    <a:pt x="21431" y="42386"/>
                    <a:pt x="22384" y="41434"/>
                  </a:cubicBezTo>
                  <a:cubicBezTo>
                    <a:pt x="27146" y="48101"/>
                    <a:pt x="32861" y="50959"/>
                    <a:pt x="39529" y="509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6A744EB-3772-4ECF-AF88-C523DE279886}"/>
                </a:ext>
              </a:extLst>
            </p:cNvPr>
            <p:cNvSpPr/>
            <p:nvPr/>
          </p:nvSpPr>
          <p:spPr>
            <a:xfrm>
              <a:off x="5743099" y="3115151"/>
              <a:ext cx="66675" cy="76200"/>
            </a:xfrm>
            <a:custGeom>
              <a:avLst/>
              <a:gdLst>
                <a:gd name="connsiteX0" fmla="*/ 18574 w 66675"/>
                <a:gd name="connsiteY0" fmla="*/ 56674 h 76200"/>
                <a:gd name="connsiteX1" fmla="*/ 10954 w 66675"/>
                <a:gd name="connsiteY1" fmla="*/ 67151 h 76200"/>
                <a:gd name="connsiteX2" fmla="*/ 21431 w 66675"/>
                <a:gd name="connsiteY2" fmla="*/ 77629 h 76200"/>
                <a:gd name="connsiteX3" fmla="*/ 31909 w 66675"/>
                <a:gd name="connsiteY3" fmla="*/ 67151 h 76200"/>
                <a:gd name="connsiteX4" fmla="*/ 30956 w 66675"/>
                <a:gd name="connsiteY4" fmla="*/ 62389 h 76200"/>
                <a:gd name="connsiteX5" fmla="*/ 34766 w 66675"/>
                <a:gd name="connsiteY5" fmla="*/ 62389 h 76200"/>
                <a:gd name="connsiteX6" fmla="*/ 62389 w 66675"/>
                <a:gd name="connsiteY6" fmla="*/ 34766 h 76200"/>
                <a:gd name="connsiteX7" fmla="*/ 34766 w 66675"/>
                <a:gd name="connsiteY7" fmla="*/ 7144 h 76200"/>
                <a:gd name="connsiteX8" fmla="*/ 7144 w 66675"/>
                <a:gd name="connsiteY8" fmla="*/ 34766 h 76200"/>
                <a:gd name="connsiteX9" fmla="*/ 18574 w 66675"/>
                <a:gd name="connsiteY9" fmla="*/ 566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76200">
                  <a:moveTo>
                    <a:pt x="18574" y="56674"/>
                  </a:moveTo>
                  <a:cubicBezTo>
                    <a:pt x="13811" y="57626"/>
                    <a:pt x="10954" y="62389"/>
                    <a:pt x="10954" y="67151"/>
                  </a:cubicBezTo>
                  <a:cubicBezTo>
                    <a:pt x="10954" y="72866"/>
                    <a:pt x="15716" y="77629"/>
                    <a:pt x="21431" y="77629"/>
                  </a:cubicBezTo>
                  <a:cubicBezTo>
                    <a:pt x="27146" y="77629"/>
                    <a:pt x="31909" y="72866"/>
                    <a:pt x="31909" y="67151"/>
                  </a:cubicBezTo>
                  <a:cubicBezTo>
                    <a:pt x="31909" y="65246"/>
                    <a:pt x="30956" y="63341"/>
                    <a:pt x="30956" y="62389"/>
                  </a:cubicBezTo>
                  <a:cubicBezTo>
                    <a:pt x="31909" y="62389"/>
                    <a:pt x="33814" y="62389"/>
                    <a:pt x="34766" y="62389"/>
                  </a:cubicBezTo>
                  <a:cubicBezTo>
                    <a:pt x="50006" y="62389"/>
                    <a:pt x="62389" y="50006"/>
                    <a:pt x="62389" y="34766"/>
                  </a:cubicBezTo>
                  <a:cubicBezTo>
                    <a:pt x="62389" y="19526"/>
                    <a:pt x="50006" y="7144"/>
                    <a:pt x="34766" y="7144"/>
                  </a:cubicBezTo>
                  <a:cubicBezTo>
                    <a:pt x="19526" y="7144"/>
                    <a:pt x="7144" y="19526"/>
                    <a:pt x="7144" y="34766"/>
                  </a:cubicBezTo>
                  <a:cubicBezTo>
                    <a:pt x="7144" y="44291"/>
                    <a:pt x="11906" y="51911"/>
                    <a:pt x="18574" y="566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06F080A0-28AE-4607-AC0F-432E797CC8F3}"/>
                </a:ext>
              </a:extLst>
            </p:cNvPr>
            <p:cNvSpPr/>
            <p:nvPr/>
          </p:nvSpPr>
          <p:spPr>
            <a:xfrm>
              <a:off x="5561171" y="3656171"/>
              <a:ext cx="28575" cy="28575"/>
            </a:xfrm>
            <a:custGeom>
              <a:avLst/>
              <a:gdLst>
                <a:gd name="connsiteX0" fmla="*/ 17621 w 28575"/>
                <a:gd name="connsiteY0" fmla="*/ 7144 h 28575"/>
                <a:gd name="connsiteX1" fmla="*/ 7144 w 28575"/>
                <a:gd name="connsiteY1" fmla="*/ 17621 h 28575"/>
                <a:gd name="connsiteX2" fmla="*/ 17621 w 28575"/>
                <a:gd name="connsiteY2" fmla="*/ 28099 h 28575"/>
                <a:gd name="connsiteX3" fmla="*/ 28099 w 28575"/>
                <a:gd name="connsiteY3" fmla="*/ 17621 h 28575"/>
                <a:gd name="connsiteX4" fmla="*/ 17621 w 28575"/>
                <a:gd name="connsiteY4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7621" y="7144"/>
                  </a:moveTo>
                  <a:cubicBezTo>
                    <a:pt x="11906" y="7144"/>
                    <a:pt x="7144" y="11906"/>
                    <a:pt x="7144" y="17621"/>
                  </a:cubicBezTo>
                  <a:cubicBezTo>
                    <a:pt x="7144" y="23336"/>
                    <a:pt x="11906" y="28099"/>
                    <a:pt x="17621" y="28099"/>
                  </a:cubicBezTo>
                  <a:cubicBezTo>
                    <a:pt x="23336" y="28099"/>
                    <a:pt x="28099" y="23336"/>
                    <a:pt x="28099" y="17621"/>
                  </a:cubicBezTo>
                  <a:cubicBezTo>
                    <a:pt x="27146" y="11906"/>
                    <a:pt x="23336" y="7144"/>
                    <a:pt x="1762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3B82D3AA-3FEC-4838-8AD9-6025780BBF16}"/>
                </a:ext>
              </a:extLst>
            </p:cNvPr>
            <p:cNvSpPr/>
            <p:nvPr/>
          </p:nvSpPr>
          <p:spPr>
            <a:xfrm>
              <a:off x="5945981" y="3291038"/>
              <a:ext cx="47625" cy="38100"/>
            </a:xfrm>
            <a:custGeom>
              <a:avLst/>
              <a:gdLst>
                <a:gd name="connsiteX0" fmla="*/ 7144 w 47625"/>
                <a:gd name="connsiteY0" fmla="*/ 21757 h 38100"/>
                <a:gd name="connsiteX1" fmla="*/ 23336 w 47625"/>
                <a:gd name="connsiteY1" fmla="*/ 37950 h 38100"/>
                <a:gd name="connsiteX2" fmla="*/ 37624 w 47625"/>
                <a:gd name="connsiteY2" fmla="*/ 28425 h 38100"/>
                <a:gd name="connsiteX3" fmla="*/ 47149 w 47625"/>
                <a:gd name="connsiteY3" fmla="*/ 17947 h 38100"/>
                <a:gd name="connsiteX4" fmla="*/ 36671 w 47625"/>
                <a:gd name="connsiteY4" fmla="*/ 7470 h 38100"/>
                <a:gd name="connsiteX5" fmla="*/ 30956 w 47625"/>
                <a:gd name="connsiteY5" fmla="*/ 9375 h 38100"/>
                <a:gd name="connsiteX6" fmla="*/ 23336 w 47625"/>
                <a:gd name="connsiteY6" fmla="*/ 7470 h 38100"/>
                <a:gd name="connsiteX7" fmla="*/ 7144 w 47625"/>
                <a:gd name="connsiteY7" fmla="*/ 2175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38100">
                  <a:moveTo>
                    <a:pt x="7144" y="21757"/>
                  </a:moveTo>
                  <a:cubicBezTo>
                    <a:pt x="7144" y="30330"/>
                    <a:pt x="13811" y="37950"/>
                    <a:pt x="23336" y="37950"/>
                  </a:cubicBezTo>
                  <a:cubicBezTo>
                    <a:pt x="30004" y="37950"/>
                    <a:pt x="35719" y="34140"/>
                    <a:pt x="37624" y="28425"/>
                  </a:cubicBezTo>
                  <a:cubicBezTo>
                    <a:pt x="43339" y="27472"/>
                    <a:pt x="47149" y="23662"/>
                    <a:pt x="47149" y="17947"/>
                  </a:cubicBezTo>
                  <a:cubicBezTo>
                    <a:pt x="47149" y="12232"/>
                    <a:pt x="42386" y="7470"/>
                    <a:pt x="36671" y="7470"/>
                  </a:cubicBezTo>
                  <a:cubicBezTo>
                    <a:pt x="34766" y="7470"/>
                    <a:pt x="32861" y="8422"/>
                    <a:pt x="30956" y="9375"/>
                  </a:cubicBezTo>
                  <a:cubicBezTo>
                    <a:pt x="29051" y="8422"/>
                    <a:pt x="26194" y="7470"/>
                    <a:pt x="23336" y="7470"/>
                  </a:cubicBezTo>
                  <a:cubicBezTo>
                    <a:pt x="14764" y="5565"/>
                    <a:pt x="7144" y="12232"/>
                    <a:pt x="7144" y="217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67E71FD5-890F-45DD-9868-C166DFD2FB47}"/>
                </a:ext>
              </a:extLst>
            </p:cNvPr>
            <p:cNvSpPr/>
            <p:nvPr/>
          </p:nvSpPr>
          <p:spPr>
            <a:xfrm>
              <a:off x="5442109" y="348091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7144 h 19050"/>
                <a:gd name="connsiteX2" fmla="*/ 7144 w 19050"/>
                <a:gd name="connsiteY2" fmla="*/ 12859 h 19050"/>
                <a:gd name="connsiteX3" fmla="*/ 12859 w 19050"/>
                <a:gd name="connsiteY3" fmla="*/ 18574 h 19050"/>
                <a:gd name="connsiteX4" fmla="*/ 18574 w 19050"/>
                <a:gd name="connsiteY4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0001"/>
                    <a:pt x="15716" y="7144"/>
                    <a:pt x="12859" y="7144"/>
                  </a:cubicBezTo>
                  <a:cubicBezTo>
                    <a:pt x="10001" y="7144"/>
                    <a:pt x="7144" y="10001"/>
                    <a:pt x="7144" y="12859"/>
                  </a:cubicBezTo>
                  <a:cubicBezTo>
                    <a:pt x="7144" y="15716"/>
                    <a:pt x="10001" y="18574"/>
                    <a:pt x="12859" y="18574"/>
                  </a:cubicBezTo>
                  <a:cubicBezTo>
                    <a:pt x="15716" y="18574"/>
                    <a:pt x="18574" y="15716"/>
                    <a:pt x="18574" y="128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1DC4EEB-0E66-4FD1-8165-01FECA95AA00}"/>
                </a:ext>
              </a:extLst>
            </p:cNvPr>
            <p:cNvSpPr/>
            <p:nvPr/>
          </p:nvSpPr>
          <p:spPr>
            <a:xfrm>
              <a:off x="5835491" y="2999899"/>
              <a:ext cx="47625" cy="38100"/>
            </a:xfrm>
            <a:custGeom>
              <a:avLst/>
              <a:gdLst>
                <a:gd name="connsiteX0" fmla="*/ 15716 w 47625"/>
                <a:gd name="connsiteY0" fmla="*/ 15716 h 38100"/>
                <a:gd name="connsiteX1" fmla="*/ 7144 w 47625"/>
                <a:gd name="connsiteY1" fmla="*/ 24289 h 38100"/>
                <a:gd name="connsiteX2" fmla="*/ 15716 w 47625"/>
                <a:gd name="connsiteY2" fmla="*/ 32861 h 38100"/>
                <a:gd name="connsiteX3" fmla="*/ 21431 w 47625"/>
                <a:gd name="connsiteY3" fmla="*/ 30956 h 38100"/>
                <a:gd name="connsiteX4" fmla="*/ 33814 w 47625"/>
                <a:gd name="connsiteY4" fmla="*/ 37624 h 38100"/>
                <a:gd name="connsiteX5" fmla="*/ 49054 w 47625"/>
                <a:gd name="connsiteY5" fmla="*/ 22384 h 38100"/>
                <a:gd name="connsiteX6" fmla="*/ 33814 w 47625"/>
                <a:gd name="connsiteY6" fmla="*/ 7144 h 38100"/>
                <a:gd name="connsiteX7" fmla="*/ 18574 w 47625"/>
                <a:gd name="connsiteY7" fmla="*/ 17621 h 38100"/>
                <a:gd name="connsiteX8" fmla="*/ 15716 w 47625"/>
                <a:gd name="connsiteY8" fmla="*/ 15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5716" y="15716"/>
                  </a:moveTo>
                  <a:cubicBezTo>
                    <a:pt x="10954" y="15716"/>
                    <a:pt x="7144" y="19526"/>
                    <a:pt x="7144" y="24289"/>
                  </a:cubicBezTo>
                  <a:cubicBezTo>
                    <a:pt x="7144" y="29051"/>
                    <a:pt x="10954" y="32861"/>
                    <a:pt x="15716" y="32861"/>
                  </a:cubicBezTo>
                  <a:cubicBezTo>
                    <a:pt x="17621" y="32861"/>
                    <a:pt x="19526" y="31909"/>
                    <a:pt x="21431" y="30956"/>
                  </a:cubicBezTo>
                  <a:cubicBezTo>
                    <a:pt x="24289" y="34766"/>
                    <a:pt x="29051" y="37624"/>
                    <a:pt x="33814" y="37624"/>
                  </a:cubicBezTo>
                  <a:cubicBezTo>
                    <a:pt x="42386" y="37624"/>
                    <a:pt x="49054" y="30956"/>
                    <a:pt x="49054" y="22384"/>
                  </a:cubicBezTo>
                  <a:cubicBezTo>
                    <a:pt x="49054" y="13811"/>
                    <a:pt x="42386" y="7144"/>
                    <a:pt x="33814" y="7144"/>
                  </a:cubicBezTo>
                  <a:cubicBezTo>
                    <a:pt x="27146" y="7144"/>
                    <a:pt x="21431" y="11906"/>
                    <a:pt x="18574" y="17621"/>
                  </a:cubicBezTo>
                  <a:cubicBezTo>
                    <a:pt x="17621" y="15716"/>
                    <a:pt x="16669" y="15716"/>
                    <a:pt x="15716" y="1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183E6F0-EB9E-4601-9782-5DA383C5EB1D}"/>
                </a:ext>
              </a:extLst>
            </p:cNvPr>
            <p:cNvSpPr/>
            <p:nvPr/>
          </p:nvSpPr>
          <p:spPr>
            <a:xfrm>
              <a:off x="5748814" y="3547586"/>
              <a:ext cx="57150" cy="57150"/>
            </a:xfrm>
            <a:custGeom>
              <a:avLst/>
              <a:gdLst>
                <a:gd name="connsiteX0" fmla="*/ 7144 w 57150"/>
                <a:gd name="connsiteY0" fmla="*/ 30956 h 57150"/>
                <a:gd name="connsiteX1" fmla="*/ 30956 w 57150"/>
                <a:gd name="connsiteY1" fmla="*/ 54769 h 57150"/>
                <a:gd name="connsiteX2" fmla="*/ 54769 w 57150"/>
                <a:gd name="connsiteY2" fmla="*/ 30956 h 57150"/>
                <a:gd name="connsiteX3" fmla="*/ 30956 w 57150"/>
                <a:gd name="connsiteY3" fmla="*/ 7144 h 57150"/>
                <a:gd name="connsiteX4" fmla="*/ 7144 w 57150"/>
                <a:gd name="connsiteY4" fmla="*/ 3095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0956"/>
                  </a:moveTo>
                  <a:cubicBezTo>
                    <a:pt x="7144" y="44291"/>
                    <a:pt x="17621" y="54769"/>
                    <a:pt x="30956" y="54769"/>
                  </a:cubicBezTo>
                  <a:cubicBezTo>
                    <a:pt x="44291" y="54769"/>
                    <a:pt x="54769" y="44291"/>
                    <a:pt x="54769" y="30956"/>
                  </a:cubicBezTo>
                  <a:cubicBezTo>
                    <a:pt x="54769" y="17621"/>
                    <a:pt x="44291" y="7144"/>
                    <a:pt x="30956" y="7144"/>
                  </a:cubicBezTo>
                  <a:cubicBezTo>
                    <a:pt x="17621" y="7144"/>
                    <a:pt x="7144" y="17621"/>
                    <a:pt x="7144" y="30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AAFB180-22D8-4135-A4A6-52E21BE4B607}"/>
                </a:ext>
              </a:extLst>
            </p:cNvPr>
            <p:cNvSpPr/>
            <p:nvPr/>
          </p:nvSpPr>
          <p:spPr>
            <a:xfrm>
              <a:off x="6052661" y="2749336"/>
              <a:ext cx="57150" cy="57150"/>
            </a:xfrm>
            <a:custGeom>
              <a:avLst/>
              <a:gdLst>
                <a:gd name="connsiteX0" fmla="*/ 7144 w 57150"/>
                <a:gd name="connsiteY0" fmla="*/ 31012 h 57150"/>
                <a:gd name="connsiteX1" fmla="*/ 30956 w 57150"/>
                <a:gd name="connsiteY1" fmla="*/ 54824 h 57150"/>
                <a:gd name="connsiteX2" fmla="*/ 54769 w 57150"/>
                <a:gd name="connsiteY2" fmla="*/ 31012 h 57150"/>
                <a:gd name="connsiteX3" fmla="*/ 30956 w 57150"/>
                <a:gd name="connsiteY3" fmla="*/ 7199 h 57150"/>
                <a:gd name="connsiteX4" fmla="*/ 7144 w 57150"/>
                <a:gd name="connsiteY4" fmla="*/ 3101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7144" y="31012"/>
                  </a:moveTo>
                  <a:cubicBezTo>
                    <a:pt x="7144" y="44347"/>
                    <a:pt x="17621" y="54824"/>
                    <a:pt x="30956" y="54824"/>
                  </a:cubicBezTo>
                  <a:cubicBezTo>
                    <a:pt x="44291" y="54824"/>
                    <a:pt x="54769" y="44347"/>
                    <a:pt x="54769" y="31012"/>
                  </a:cubicBezTo>
                  <a:cubicBezTo>
                    <a:pt x="54769" y="17677"/>
                    <a:pt x="44291" y="7199"/>
                    <a:pt x="30956" y="7199"/>
                  </a:cubicBezTo>
                  <a:cubicBezTo>
                    <a:pt x="17621" y="6247"/>
                    <a:pt x="7144" y="17677"/>
                    <a:pt x="7144" y="310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A0BB0EE-22B5-484F-8EB2-EE912B194772}"/>
                </a:ext>
              </a:extLst>
            </p:cNvPr>
            <p:cNvSpPr/>
            <p:nvPr/>
          </p:nvSpPr>
          <p:spPr>
            <a:xfrm>
              <a:off x="5403056" y="3395186"/>
              <a:ext cx="38100" cy="381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7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D08FEBFE-D631-4908-8A8E-391FC7E9B72F}"/>
                </a:ext>
              </a:extLst>
            </p:cNvPr>
            <p:cNvSpPr/>
            <p:nvPr/>
          </p:nvSpPr>
          <p:spPr>
            <a:xfrm>
              <a:off x="5899309" y="3254216"/>
              <a:ext cx="28575" cy="28575"/>
            </a:xfrm>
            <a:custGeom>
              <a:avLst/>
              <a:gdLst>
                <a:gd name="connsiteX0" fmla="*/ 16669 w 28575"/>
                <a:gd name="connsiteY0" fmla="*/ 26194 h 28575"/>
                <a:gd name="connsiteX1" fmla="*/ 26194 w 28575"/>
                <a:gd name="connsiteY1" fmla="*/ 16669 h 28575"/>
                <a:gd name="connsiteX2" fmla="*/ 16669 w 28575"/>
                <a:gd name="connsiteY2" fmla="*/ 7144 h 28575"/>
                <a:gd name="connsiteX3" fmla="*/ 7144 w 28575"/>
                <a:gd name="connsiteY3" fmla="*/ 16669 h 28575"/>
                <a:gd name="connsiteX4" fmla="*/ 16669 w 28575"/>
                <a:gd name="connsiteY4" fmla="*/ 2619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16669" y="26194"/>
                  </a:moveTo>
                  <a:cubicBezTo>
                    <a:pt x="22384" y="26194"/>
                    <a:pt x="26194" y="22384"/>
                    <a:pt x="26194" y="16669"/>
                  </a:cubicBezTo>
                  <a:cubicBezTo>
                    <a:pt x="26194" y="10954"/>
                    <a:pt x="22384" y="7144"/>
                    <a:pt x="16669" y="7144"/>
                  </a:cubicBezTo>
                  <a:cubicBezTo>
                    <a:pt x="10954" y="7144"/>
                    <a:pt x="7144" y="10954"/>
                    <a:pt x="7144" y="16669"/>
                  </a:cubicBezTo>
                  <a:cubicBezTo>
                    <a:pt x="7144" y="22384"/>
                    <a:pt x="10954" y="26194"/>
                    <a:pt x="16669" y="261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0C5F90B2-E8E7-4BA0-A45F-B20A9B4D3A63}"/>
                </a:ext>
              </a:extLst>
            </p:cNvPr>
            <p:cNvSpPr/>
            <p:nvPr/>
          </p:nvSpPr>
          <p:spPr>
            <a:xfrm>
              <a:off x="5721191" y="4040029"/>
              <a:ext cx="38100" cy="38100"/>
            </a:xfrm>
            <a:custGeom>
              <a:avLst/>
              <a:gdLst>
                <a:gd name="connsiteX0" fmla="*/ 39529 w 38100"/>
                <a:gd name="connsiteY0" fmla="*/ 23336 h 38100"/>
                <a:gd name="connsiteX1" fmla="*/ 23336 w 38100"/>
                <a:gd name="connsiteY1" fmla="*/ 7144 h 38100"/>
                <a:gd name="connsiteX2" fmla="*/ 7144 w 38100"/>
                <a:gd name="connsiteY2" fmla="*/ 23336 h 38100"/>
                <a:gd name="connsiteX3" fmla="*/ 23336 w 38100"/>
                <a:gd name="connsiteY3" fmla="*/ 39529 h 38100"/>
                <a:gd name="connsiteX4" fmla="*/ 39529 w 38100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529" y="23336"/>
                  </a:moveTo>
                  <a:cubicBezTo>
                    <a:pt x="39529" y="14764"/>
                    <a:pt x="31909" y="7144"/>
                    <a:pt x="23336" y="7144"/>
                  </a:cubicBezTo>
                  <a:cubicBezTo>
                    <a:pt x="14764" y="7144"/>
                    <a:pt x="7144" y="14764"/>
                    <a:pt x="7144" y="23336"/>
                  </a:cubicBezTo>
                  <a:cubicBezTo>
                    <a:pt x="7144" y="31909"/>
                    <a:pt x="14764" y="39529"/>
                    <a:pt x="23336" y="39529"/>
                  </a:cubicBezTo>
                  <a:cubicBezTo>
                    <a:pt x="31909" y="39529"/>
                    <a:pt x="39529" y="31909"/>
                    <a:pt x="39529" y="233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59CCDDF-647C-45B7-A57F-B30144C7860D}"/>
                </a:ext>
              </a:extLst>
            </p:cNvPr>
            <p:cNvSpPr/>
            <p:nvPr/>
          </p:nvSpPr>
          <p:spPr>
            <a:xfrm>
              <a:off x="5850731" y="340185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F5182F3-2B7D-4A56-810C-4B4B378FC932}"/>
                </a:ext>
              </a:extLst>
            </p:cNvPr>
            <p:cNvSpPr/>
            <p:nvPr/>
          </p:nvSpPr>
          <p:spPr>
            <a:xfrm>
              <a:off x="5676424" y="2450306"/>
              <a:ext cx="1247775" cy="1857375"/>
            </a:xfrm>
            <a:custGeom>
              <a:avLst/>
              <a:gdLst>
                <a:gd name="connsiteX0" fmla="*/ 1172051 w 1247775"/>
                <a:gd name="connsiteY0" fmla="*/ 974884 h 1857375"/>
                <a:gd name="connsiteX1" fmla="*/ 1037749 w 1247775"/>
                <a:gd name="connsiteY1" fmla="*/ 787241 h 1857375"/>
                <a:gd name="connsiteX2" fmla="*/ 1026319 w 1247775"/>
                <a:gd name="connsiteY2" fmla="*/ 764381 h 1857375"/>
                <a:gd name="connsiteX3" fmla="*/ 1023461 w 1247775"/>
                <a:gd name="connsiteY3" fmla="*/ 751046 h 1857375"/>
                <a:gd name="connsiteX4" fmla="*/ 1024414 w 1247775"/>
                <a:gd name="connsiteY4" fmla="*/ 750094 h 1857375"/>
                <a:gd name="connsiteX5" fmla="*/ 1025366 w 1247775"/>
                <a:gd name="connsiteY5" fmla="*/ 744379 h 1857375"/>
                <a:gd name="connsiteX6" fmla="*/ 1022509 w 1247775"/>
                <a:gd name="connsiteY6" fmla="*/ 731996 h 1857375"/>
                <a:gd name="connsiteX7" fmla="*/ 1037749 w 1247775"/>
                <a:gd name="connsiteY7" fmla="*/ 609124 h 1857375"/>
                <a:gd name="connsiteX8" fmla="*/ 1025366 w 1247775"/>
                <a:gd name="connsiteY8" fmla="*/ 473869 h 1857375"/>
                <a:gd name="connsiteX9" fmla="*/ 1025366 w 1247775"/>
                <a:gd name="connsiteY9" fmla="*/ 472916 h 1857375"/>
                <a:gd name="connsiteX10" fmla="*/ 1023461 w 1247775"/>
                <a:gd name="connsiteY10" fmla="*/ 463391 h 1857375"/>
                <a:gd name="connsiteX11" fmla="*/ 1020604 w 1247775"/>
                <a:gd name="connsiteY11" fmla="*/ 450056 h 1857375"/>
                <a:gd name="connsiteX12" fmla="*/ 1021556 w 1247775"/>
                <a:gd name="connsiteY12" fmla="*/ 442436 h 1857375"/>
                <a:gd name="connsiteX13" fmla="*/ 1014889 w 1247775"/>
                <a:gd name="connsiteY13" fmla="*/ 424339 h 1857375"/>
                <a:gd name="connsiteX14" fmla="*/ 1000601 w 1247775"/>
                <a:gd name="connsiteY14" fmla="*/ 362426 h 1857375"/>
                <a:gd name="connsiteX15" fmla="*/ 996791 w 1247775"/>
                <a:gd name="connsiteY15" fmla="*/ 347186 h 1857375"/>
                <a:gd name="connsiteX16" fmla="*/ 994886 w 1247775"/>
                <a:gd name="connsiteY16" fmla="*/ 339566 h 1857375"/>
                <a:gd name="connsiteX17" fmla="*/ 892969 w 1247775"/>
                <a:gd name="connsiteY17" fmla="*/ 148114 h 1857375"/>
                <a:gd name="connsiteX18" fmla="*/ 891064 w 1247775"/>
                <a:gd name="connsiteY18" fmla="*/ 144304 h 1857375"/>
                <a:gd name="connsiteX19" fmla="*/ 891064 w 1247775"/>
                <a:gd name="connsiteY19" fmla="*/ 144304 h 1857375"/>
                <a:gd name="connsiteX20" fmla="*/ 886301 w 1247775"/>
                <a:gd name="connsiteY20" fmla="*/ 137636 h 1857375"/>
                <a:gd name="connsiteX21" fmla="*/ 842486 w 1247775"/>
                <a:gd name="connsiteY21" fmla="*/ 97631 h 1857375"/>
                <a:gd name="connsiteX22" fmla="*/ 821531 w 1247775"/>
                <a:gd name="connsiteY22" fmla="*/ 103346 h 1857375"/>
                <a:gd name="connsiteX23" fmla="*/ 803434 w 1247775"/>
                <a:gd name="connsiteY23" fmla="*/ 80486 h 1857375"/>
                <a:gd name="connsiteX24" fmla="*/ 784384 w 1247775"/>
                <a:gd name="connsiteY24" fmla="*/ 63341 h 1857375"/>
                <a:gd name="connsiteX25" fmla="*/ 751046 w 1247775"/>
                <a:gd name="connsiteY25" fmla="*/ 40481 h 1857375"/>
                <a:gd name="connsiteX26" fmla="*/ 719614 w 1247775"/>
                <a:gd name="connsiteY26" fmla="*/ 58579 h 1857375"/>
                <a:gd name="connsiteX27" fmla="*/ 708184 w 1247775"/>
                <a:gd name="connsiteY27" fmla="*/ 55721 h 1857375"/>
                <a:gd name="connsiteX28" fmla="*/ 704374 w 1247775"/>
                <a:gd name="connsiteY28" fmla="*/ 55721 h 1857375"/>
                <a:gd name="connsiteX29" fmla="*/ 698659 w 1247775"/>
                <a:gd name="connsiteY29" fmla="*/ 48101 h 1857375"/>
                <a:gd name="connsiteX30" fmla="*/ 703421 w 1247775"/>
                <a:gd name="connsiteY30" fmla="*/ 37624 h 1857375"/>
                <a:gd name="connsiteX31" fmla="*/ 688181 w 1247775"/>
                <a:gd name="connsiteY31" fmla="*/ 22384 h 1857375"/>
                <a:gd name="connsiteX32" fmla="*/ 679609 w 1247775"/>
                <a:gd name="connsiteY32" fmla="*/ 25241 h 1857375"/>
                <a:gd name="connsiteX33" fmla="*/ 667226 w 1247775"/>
                <a:gd name="connsiteY33" fmla="*/ 16669 h 1857375"/>
                <a:gd name="connsiteX34" fmla="*/ 667226 w 1247775"/>
                <a:gd name="connsiteY34" fmla="*/ 16669 h 1857375"/>
                <a:gd name="connsiteX35" fmla="*/ 652939 w 1247775"/>
                <a:gd name="connsiteY35" fmla="*/ 7144 h 1857375"/>
                <a:gd name="connsiteX36" fmla="*/ 637699 w 1247775"/>
                <a:gd name="connsiteY36" fmla="*/ 22384 h 1857375"/>
                <a:gd name="connsiteX37" fmla="*/ 652939 w 1247775"/>
                <a:gd name="connsiteY37" fmla="*/ 37624 h 1857375"/>
                <a:gd name="connsiteX38" fmla="*/ 658654 w 1247775"/>
                <a:gd name="connsiteY38" fmla="*/ 36671 h 1857375"/>
                <a:gd name="connsiteX39" fmla="*/ 667226 w 1247775"/>
                <a:gd name="connsiteY39" fmla="*/ 40481 h 1857375"/>
                <a:gd name="connsiteX40" fmla="*/ 671989 w 1247775"/>
                <a:gd name="connsiteY40" fmla="*/ 39529 h 1857375"/>
                <a:gd name="connsiteX41" fmla="*/ 673894 w 1247775"/>
                <a:gd name="connsiteY41" fmla="*/ 45244 h 1857375"/>
                <a:gd name="connsiteX42" fmla="*/ 667226 w 1247775"/>
                <a:gd name="connsiteY42" fmla="*/ 50006 h 1857375"/>
                <a:gd name="connsiteX43" fmla="*/ 652939 w 1247775"/>
                <a:gd name="connsiteY43" fmla="*/ 65246 h 1857375"/>
                <a:gd name="connsiteX44" fmla="*/ 664369 w 1247775"/>
                <a:gd name="connsiteY44" fmla="*/ 80486 h 1857375"/>
                <a:gd name="connsiteX45" fmla="*/ 666274 w 1247775"/>
                <a:gd name="connsiteY45" fmla="*/ 83344 h 1857375"/>
                <a:gd name="connsiteX46" fmla="*/ 661511 w 1247775"/>
                <a:gd name="connsiteY46" fmla="*/ 94774 h 1857375"/>
                <a:gd name="connsiteX47" fmla="*/ 662464 w 1247775"/>
                <a:gd name="connsiteY47" fmla="*/ 101441 h 1857375"/>
                <a:gd name="connsiteX48" fmla="*/ 661511 w 1247775"/>
                <a:gd name="connsiteY48" fmla="*/ 101441 h 1857375"/>
                <a:gd name="connsiteX49" fmla="*/ 640556 w 1247775"/>
                <a:gd name="connsiteY49" fmla="*/ 122396 h 1857375"/>
                <a:gd name="connsiteX50" fmla="*/ 651034 w 1247775"/>
                <a:gd name="connsiteY50" fmla="*/ 140494 h 1857375"/>
                <a:gd name="connsiteX51" fmla="*/ 649129 w 1247775"/>
                <a:gd name="connsiteY51" fmla="*/ 146209 h 1857375"/>
                <a:gd name="connsiteX52" fmla="*/ 659606 w 1247775"/>
                <a:gd name="connsiteY52" fmla="*/ 156686 h 1857375"/>
                <a:gd name="connsiteX53" fmla="*/ 670084 w 1247775"/>
                <a:gd name="connsiteY53" fmla="*/ 146209 h 1857375"/>
                <a:gd name="connsiteX54" fmla="*/ 669131 w 1247775"/>
                <a:gd name="connsiteY54" fmla="*/ 142399 h 1857375"/>
                <a:gd name="connsiteX55" fmla="*/ 672941 w 1247775"/>
                <a:gd name="connsiteY55" fmla="*/ 140494 h 1857375"/>
                <a:gd name="connsiteX56" fmla="*/ 671989 w 1247775"/>
                <a:gd name="connsiteY56" fmla="*/ 145256 h 1857375"/>
                <a:gd name="connsiteX57" fmla="*/ 685324 w 1247775"/>
                <a:gd name="connsiteY57" fmla="*/ 158591 h 1857375"/>
                <a:gd name="connsiteX58" fmla="*/ 698659 w 1247775"/>
                <a:gd name="connsiteY58" fmla="*/ 145256 h 1857375"/>
                <a:gd name="connsiteX59" fmla="*/ 685324 w 1247775"/>
                <a:gd name="connsiteY59" fmla="*/ 131921 h 1857375"/>
                <a:gd name="connsiteX60" fmla="*/ 679609 w 1247775"/>
                <a:gd name="connsiteY60" fmla="*/ 132874 h 1857375"/>
                <a:gd name="connsiteX61" fmla="*/ 681514 w 1247775"/>
                <a:gd name="connsiteY61" fmla="*/ 125254 h 1857375"/>
                <a:gd name="connsiteX62" fmla="*/ 682466 w 1247775"/>
                <a:gd name="connsiteY62" fmla="*/ 125254 h 1857375"/>
                <a:gd name="connsiteX63" fmla="*/ 699611 w 1247775"/>
                <a:gd name="connsiteY63" fmla="*/ 110014 h 1857375"/>
                <a:gd name="connsiteX64" fmla="*/ 706279 w 1247775"/>
                <a:gd name="connsiteY64" fmla="*/ 111919 h 1857375"/>
                <a:gd name="connsiteX65" fmla="*/ 706279 w 1247775"/>
                <a:gd name="connsiteY65" fmla="*/ 113824 h 1857375"/>
                <a:gd name="connsiteX66" fmla="*/ 711994 w 1247775"/>
                <a:gd name="connsiteY66" fmla="*/ 122396 h 1857375"/>
                <a:gd name="connsiteX67" fmla="*/ 738664 w 1247775"/>
                <a:gd name="connsiteY67" fmla="*/ 146209 h 1857375"/>
                <a:gd name="connsiteX68" fmla="*/ 763429 w 1247775"/>
                <a:gd name="connsiteY68" fmla="*/ 130969 h 1857375"/>
                <a:gd name="connsiteX69" fmla="*/ 770096 w 1247775"/>
                <a:gd name="connsiteY69" fmla="*/ 132874 h 1857375"/>
                <a:gd name="connsiteX70" fmla="*/ 778669 w 1247775"/>
                <a:gd name="connsiteY70" fmla="*/ 140494 h 1857375"/>
                <a:gd name="connsiteX71" fmla="*/ 773906 w 1247775"/>
                <a:gd name="connsiteY71" fmla="*/ 145256 h 1857375"/>
                <a:gd name="connsiteX72" fmla="*/ 765334 w 1247775"/>
                <a:gd name="connsiteY72" fmla="*/ 138589 h 1857375"/>
                <a:gd name="connsiteX73" fmla="*/ 756761 w 1247775"/>
                <a:gd name="connsiteY73" fmla="*/ 147161 h 1857375"/>
                <a:gd name="connsiteX74" fmla="*/ 761524 w 1247775"/>
                <a:gd name="connsiteY74" fmla="*/ 154781 h 1857375"/>
                <a:gd name="connsiteX75" fmla="*/ 757714 w 1247775"/>
                <a:gd name="connsiteY75" fmla="*/ 161449 h 1857375"/>
                <a:gd name="connsiteX76" fmla="*/ 759619 w 1247775"/>
                <a:gd name="connsiteY76" fmla="*/ 167164 h 1857375"/>
                <a:gd name="connsiteX77" fmla="*/ 759619 w 1247775"/>
                <a:gd name="connsiteY77" fmla="*/ 169069 h 1857375"/>
                <a:gd name="connsiteX78" fmla="*/ 738664 w 1247775"/>
                <a:gd name="connsiteY78" fmla="*/ 155734 h 1857375"/>
                <a:gd name="connsiteX79" fmla="*/ 735806 w 1247775"/>
                <a:gd name="connsiteY79" fmla="*/ 155734 h 1857375"/>
                <a:gd name="connsiteX80" fmla="*/ 729139 w 1247775"/>
                <a:gd name="connsiteY80" fmla="*/ 152876 h 1857375"/>
                <a:gd name="connsiteX81" fmla="*/ 719614 w 1247775"/>
                <a:gd name="connsiteY81" fmla="*/ 162401 h 1857375"/>
                <a:gd name="connsiteX82" fmla="*/ 720566 w 1247775"/>
                <a:gd name="connsiteY82" fmla="*/ 165259 h 1857375"/>
                <a:gd name="connsiteX83" fmla="*/ 716756 w 1247775"/>
                <a:gd name="connsiteY83" fmla="*/ 173831 h 1857375"/>
                <a:gd name="connsiteX84" fmla="*/ 711994 w 1247775"/>
                <a:gd name="connsiteY84" fmla="*/ 172879 h 1857375"/>
                <a:gd name="connsiteX85" fmla="*/ 691991 w 1247775"/>
                <a:gd name="connsiteY85" fmla="*/ 178594 h 1857375"/>
                <a:gd name="connsiteX86" fmla="*/ 680561 w 1247775"/>
                <a:gd name="connsiteY86" fmla="*/ 175736 h 1857375"/>
                <a:gd name="connsiteX87" fmla="*/ 673894 w 1247775"/>
                <a:gd name="connsiteY87" fmla="*/ 176689 h 1857375"/>
                <a:gd name="connsiteX88" fmla="*/ 675799 w 1247775"/>
                <a:gd name="connsiteY88" fmla="*/ 172879 h 1857375"/>
                <a:gd name="connsiteX89" fmla="*/ 668179 w 1247775"/>
                <a:gd name="connsiteY89" fmla="*/ 165259 h 1857375"/>
                <a:gd name="connsiteX90" fmla="*/ 660559 w 1247775"/>
                <a:gd name="connsiteY90" fmla="*/ 172879 h 1857375"/>
                <a:gd name="connsiteX91" fmla="*/ 667226 w 1247775"/>
                <a:gd name="connsiteY91" fmla="*/ 180499 h 1857375"/>
                <a:gd name="connsiteX92" fmla="*/ 657701 w 1247775"/>
                <a:gd name="connsiteY92" fmla="*/ 199549 h 1857375"/>
                <a:gd name="connsiteX93" fmla="*/ 659606 w 1247775"/>
                <a:gd name="connsiteY93" fmla="*/ 207169 h 1857375"/>
                <a:gd name="connsiteX94" fmla="*/ 654844 w 1247775"/>
                <a:gd name="connsiteY94" fmla="*/ 208121 h 1857375"/>
                <a:gd name="connsiteX95" fmla="*/ 648176 w 1247775"/>
                <a:gd name="connsiteY95" fmla="*/ 205264 h 1857375"/>
                <a:gd name="connsiteX96" fmla="*/ 639604 w 1247775"/>
                <a:gd name="connsiteY96" fmla="*/ 213836 h 1857375"/>
                <a:gd name="connsiteX97" fmla="*/ 640556 w 1247775"/>
                <a:gd name="connsiteY97" fmla="*/ 217646 h 1857375"/>
                <a:gd name="connsiteX98" fmla="*/ 634841 w 1247775"/>
                <a:gd name="connsiteY98" fmla="*/ 226219 h 1857375"/>
                <a:gd name="connsiteX99" fmla="*/ 627221 w 1247775"/>
                <a:gd name="connsiteY99" fmla="*/ 223361 h 1857375"/>
                <a:gd name="connsiteX100" fmla="*/ 613886 w 1247775"/>
                <a:gd name="connsiteY100" fmla="*/ 205264 h 1857375"/>
                <a:gd name="connsiteX101" fmla="*/ 623411 w 1247775"/>
                <a:gd name="connsiteY101" fmla="*/ 203359 h 1857375"/>
                <a:gd name="connsiteX102" fmla="*/ 632936 w 1247775"/>
                <a:gd name="connsiteY102" fmla="*/ 209074 h 1857375"/>
                <a:gd name="connsiteX103" fmla="*/ 644366 w 1247775"/>
                <a:gd name="connsiteY103" fmla="*/ 197644 h 1857375"/>
                <a:gd name="connsiteX104" fmla="*/ 640556 w 1247775"/>
                <a:gd name="connsiteY104" fmla="*/ 189071 h 1857375"/>
                <a:gd name="connsiteX105" fmla="*/ 646271 w 1247775"/>
                <a:gd name="connsiteY105" fmla="*/ 170021 h 1857375"/>
                <a:gd name="connsiteX106" fmla="*/ 619601 w 1247775"/>
                <a:gd name="connsiteY106" fmla="*/ 135731 h 1857375"/>
                <a:gd name="connsiteX107" fmla="*/ 612934 w 1247775"/>
                <a:gd name="connsiteY107" fmla="*/ 132874 h 1857375"/>
                <a:gd name="connsiteX108" fmla="*/ 607219 w 1247775"/>
                <a:gd name="connsiteY108" fmla="*/ 134779 h 1857375"/>
                <a:gd name="connsiteX109" fmla="*/ 600551 w 1247775"/>
                <a:gd name="connsiteY109" fmla="*/ 135731 h 1857375"/>
                <a:gd name="connsiteX110" fmla="*/ 601504 w 1247775"/>
                <a:gd name="connsiteY110" fmla="*/ 129064 h 1857375"/>
                <a:gd name="connsiteX111" fmla="*/ 607219 w 1247775"/>
                <a:gd name="connsiteY111" fmla="*/ 130969 h 1857375"/>
                <a:gd name="connsiteX112" fmla="*/ 616744 w 1247775"/>
                <a:gd name="connsiteY112" fmla="*/ 121444 h 1857375"/>
                <a:gd name="connsiteX113" fmla="*/ 607219 w 1247775"/>
                <a:gd name="connsiteY113" fmla="*/ 111919 h 1857375"/>
                <a:gd name="connsiteX114" fmla="*/ 599599 w 1247775"/>
                <a:gd name="connsiteY114" fmla="*/ 116681 h 1857375"/>
                <a:gd name="connsiteX115" fmla="*/ 591979 w 1247775"/>
                <a:gd name="connsiteY115" fmla="*/ 107156 h 1857375"/>
                <a:gd name="connsiteX116" fmla="*/ 598646 w 1247775"/>
                <a:gd name="connsiteY116" fmla="*/ 108109 h 1857375"/>
                <a:gd name="connsiteX117" fmla="*/ 626269 w 1247775"/>
                <a:gd name="connsiteY117" fmla="*/ 84296 h 1857375"/>
                <a:gd name="connsiteX118" fmla="*/ 631031 w 1247775"/>
                <a:gd name="connsiteY118" fmla="*/ 85249 h 1857375"/>
                <a:gd name="connsiteX119" fmla="*/ 644366 w 1247775"/>
                <a:gd name="connsiteY119" fmla="*/ 71914 h 1857375"/>
                <a:gd name="connsiteX120" fmla="*/ 631031 w 1247775"/>
                <a:gd name="connsiteY120" fmla="*/ 58579 h 1857375"/>
                <a:gd name="connsiteX121" fmla="*/ 620554 w 1247775"/>
                <a:gd name="connsiteY121" fmla="*/ 64294 h 1857375"/>
                <a:gd name="connsiteX122" fmla="*/ 598646 w 1247775"/>
                <a:gd name="connsiteY122" fmla="*/ 53816 h 1857375"/>
                <a:gd name="connsiteX123" fmla="*/ 578644 w 1247775"/>
                <a:gd name="connsiteY123" fmla="*/ 62389 h 1857375"/>
                <a:gd name="connsiteX124" fmla="*/ 578644 w 1247775"/>
                <a:gd name="connsiteY124" fmla="*/ 58579 h 1857375"/>
                <a:gd name="connsiteX125" fmla="*/ 557689 w 1247775"/>
                <a:gd name="connsiteY125" fmla="*/ 37624 h 1857375"/>
                <a:gd name="connsiteX126" fmla="*/ 536734 w 1247775"/>
                <a:gd name="connsiteY126" fmla="*/ 58579 h 1857375"/>
                <a:gd name="connsiteX127" fmla="*/ 557689 w 1247775"/>
                <a:gd name="connsiteY127" fmla="*/ 79534 h 1857375"/>
                <a:gd name="connsiteX128" fmla="*/ 571024 w 1247775"/>
                <a:gd name="connsiteY128" fmla="*/ 74771 h 1857375"/>
                <a:gd name="connsiteX129" fmla="*/ 570071 w 1247775"/>
                <a:gd name="connsiteY129" fmla="*/ 83344 h 1857375"/>
                <a:gd name="connsiteX130" fmla="*/ 582454 w 1247775"/>
                <a:gd name="connsiteY130" fmla="*/ 106204 h 1857375"/>
                <a:gd name="connsiteX131" fmla="*/ 577691 w 1247775"/>
                <a:gd name="connsiteY131" fmla="*/ 105251 h 1857375"/>
                <a:gd name="connsiteX132" fmla="*/ 559594 w 1247775"/>
                <a:gd name="connsiteY132" fmla="*/ 113824 h 1857375"/>
                <a:gd name="connsiteX133" fmla="*/ 541496 w 1247775"/>
                <a:gd name="connsiteY133" fmla="*/ 103346 h 1857375"/>
                <a:gd name="connsiteX134" fmla="*/ 519589 w 1247775"/>
                <a:gd name="connsiteY134" fmla="*/ 125254 h 1857375"/>
                <a:gd name="connsiteX135" fmla="*/ 541496 w 1247775"/>
                <a:gd name="connsiteY135" fmla="*/ 147161 h 1857375"/>
                <a:gd name="connsiteX136" fmla="*/ 556736 w 1247775"/>
                <a:gd name="connsiteY136" fmla="*/ 140494 h 1857375"/>
                <a:gd name="connsiteX137" fmla="*/ 578644 w 1247775"/>
                <a:gd name="connsiteY137" fmla="*/ 153829 h 1857375"/>
                <a:gd name="connsiteX138" fmla="*/ 581501 w 1247775"/>
                <a:gd name="connsiteY138" fmla="*/ 153829 h 1857375"/>
                <a:gd name="connsiteX139" fmla="*/ 576739 w 1247775"/>
                <a:gd name="connsiteY139" fmla="*/ 170974 h 1857375"/>
                <a:gd name="connsiteX140" fmla="*/ 577691 w 1247775"/>
                <a:gd name="connsiteY140" fmla="*/ 176689 h 1857375"/>
                <a:gd name="connsiteX141" fmla="*/ 557689 w 1247775"/>
                <a:gd name="connsiteY141" fmla="*/ 170974 h 1857375"/>
                <a:gd name="connsiteX142" fmla="*/ 526256 w 1247775"/>
                <a:gd name="connsiteY142" fmla="*/ 186214 h 1857375"/>
                <a:gd name="connsiteX143" fmla="*/ 512921 w 1247775"/>
                <a:gd name="connsiteY143" fmla="*/ 177641 h 1857375"/>
                <a:gd name="connsiteX144" fmla="*/ 497681 w 1247775"/>
                <a:gd name="connsiteY144" fmla="*/ 192881 h 1857375"/>
                <a:gd name="connsiteX145" fmla="*/ 512921 w 1247775"/>
                <a:gd name="connsiteY145" fmla="*/ 208121 h 1857375"/>
                <a:gd name="connsiteX146" fmla="*/ 518636 w 1247775"/>
                <a:gd name="connsiteY146" fmla="*/ 207169 h 1857375"/>
                <a:gd name="connsiteX147" fmla="*/ 518636 w 1247775"/>
                <a:gd name="connsiteY147" fmla="*/ 210026 h 1857375"/>
                <a:gd name="connsiteX148" fmla="*/ 532924 w 1247775"/>
                <a:gd name="connsiteY148" fmla="*/ 239554 h 1857375"/>
                <a:gd name="connsiteX149" fmla="*/ 530066 w 1247775"/>
                <a:gd name="connsiteY149" fmla="*/ 249079 h 1857375"/>
                <a:gd name="connsiteX150" fmla="*/ 530066 w 1247775"/>
                <a:gd name="connsiteY150" fmla="*/ 250984 h 1857375"/>
                <a:gd name="connsiteX151" fmla="*/ 514826 w 1247775"/>
                <a:gd name="connsiteY151" fmla="*/ 270034 h 1857375"/>
                <a:gd name="connsiteX152" fmla="*/ 503396 w 1247775"/>
                <a:gd name="connsiteY152" fmla="*/ 291941 h 1857375"/>
                <a:gd name="connsiteX153" fmla="*/ 531019 w 1247775"/>
                <a:gd name="connsiteY153" fmla="*/ 319564 h 1857375"/>
                <a:gd name="connsiteX154" fmla="*/ 540544 w 1247775"/>
                <a:gd name="connsiteY154" fmla="*/ 317659 h 1857375"/>
                <a:gd name="connsiteX155" fmla="*/ 549116 w 1247775"/>
                <a:gd name="connsiteY155" fmla="*/ 318611 h 1857375"/>
                <a:gd name="connsiteX156" fmla="*/ 582454 w 1247775"/>
                <a:gd name="connsiteY156" fmla="*/ 295751 h 1857375"/>
                <a:gd name="connsiteX157" fmla="*/ 584359 w 1247775"/>
                <a:gd name="connsiteY157" fmla="*/ 294799 h 1857375"/>
                <a:gd name="connsiteX158" fmla="*/ 585311 w 1247775"/>
                <a:gd name="connsiteY158" fmla="*/ 294799 h 1857375"/>
                <a:gd name="connsiteX159" fmla="*/ 596741 w 1247775"/>
                <a:gd name="connsiteY159" fmla="*/ 310991 h 1857375"/>
                <a:gd name="connsiteX160" fmla="*/ 596741 w 1247775"/>
                <a:gd name="connsiteY160" fmla="*/ 311944 h 1857375"/>
                <a:gd name="connsiteX161" fmla="*/ 596741 w 1247775"/>
                <a:gd name="connsiteY161" fmla="*/ 313849 h 1857375"/>
                <a:gd name="connsiteX162" fmla="*/ 595789 w 1247775"/>
                <a:gd name="connsiteY162" fmla="*/ 321469 h 1857375"/>
                <a:gd name="connsiteX163" fmla="*/ 603409 w 1247775"/>
                <a:gd name="connsiteY163" fmla="*/ 337661 h 1857375"/>
                <a:gd name="connsiteX164" fmla="*/ 603409 w 1247775"/>
                <a:gd name="connsiteY164" fmla="*/ 339566 h 1857375"/>
                <a:gd name="connsiteX165" fmla="*/ 614839 w 1247775"/>
                <a:gd name="connsiteY165" fmla="*/ 354806 h 1857375"/>
                <a:gd name="connsiteX166" fmla="*/ 611029 w 1247775"/>
                <a:gd name="connsiteY166" fmla="*/ 363379 h 1857375"/>
                <a:gd name="connsiteX167" fmla="*/ 586264 w 1247775"/>
                <a:gd name="connsiteY167" fmla="*/ 352901 h 1857375"/>
                <a:gd name="connsiteX168" fmla="*/ 551974 w 1247775"/>
                <a:gd name="connsiteY168" fmla="*/ 387191 h 1857375"/>
                <a:gd name="connsiteX169" fmla="*/ 552926 w 1247775"/>
                <a:gd name="connsiteY169" fmla="*/ 395764 h 1857375"/>
                <a:gd name="connsiteX170" fmla="*/ 541496 w 1247775"/>
                <a:gd name="connsiteY170" fmla="*/ 385286 h 1857375"/>
                <a:gd name="connsiteX171" fmla="*/ 527209 w 1247775"/>
                <a:gd name="connsiteY171" fmla="*/ 375761 h 1857375"/>
                <a:gd name="connsiteX172" fmla="*/ 511969 w 1247775"/>
                <a:gd name="connsiteY172" fmla="*/ 391001 h 1857375"/>
                <a:gd name="connsiteX173" fmla="*/ 511969 w 1247775"/>
                <a:gd name="connsiteY173" fmla="*/ 392906 h 1857375"/>
                <a:gd name="connsiteX174" fmla="*/ 506254 w 1247775"/>
                <a:gd name="connsiteY174" fmla="*/ 409099 h 1857375"/>
                <a:gd name="connsiteX175" fmla="*/ 511969 w 1247775"/>
                <a:gd name="connsiteY175" fmla="*/ 425291 h 1857375"/>
                <a:gd name="connsiteX176" fmla="*/ 511016 w 1247775"/>
                <a:gd name="connsiteY176" fmla="*/ 430054 h 1857375"/>
                <a:gd name="connsiteX177" fmla="*/ 524351 w 1247775"/>
                <a:gd name="connsiteY177" fmla="*/ 443389 h 1857375"/>
                <a:gd name="connsiteX178" fmla="*/ 537686 w 1247775"/>
                <a:gd name="connsiteY178" fmla="*/ 433864 h 1857375"/>
                <a:gd name="connsiteX179" fmla="*/ 537686 w 1247775"/>
                <a:gd name="connsiteY179" fmla="*/ 433864 h 1857375"/>
                <a:gd name="connsiteX180" fmla="*/ 539591 w 1247775"/>
                <a:gd name="connsiteY180" fmla="*/ 441484 h 1857375"/>
                <a:gd name="connsiteX181" fmla="*/ 531971 w 1247775"/>
                <a:gd name="connsiteY181" fmla="*/ 450056 h 1857375"/>
                <a:gd name="connsiteX182" fmla="*/ 540544 w 1247775"/>
                <a:gd name="connsiteY182" fmla="*/ 458629 h 1857375"/>
                <a:gd name="connsiteX183" fmla="*/ 549116 w 1247775"/>
                <a:gd name="connsiteY183" fmla="*/ 451009 h 1857375"/>
                <a:gd name="connsiteX184" fmla="*/ 557689 w 1247775"/>
                <a:gd name="connsiteY184" fmla="*/ 452914 h 1857375"/>
                <a:gd name="connsiteX185" fmla="*/ 563404 w 1247775"/>
                <a:gd name="connsiteY185" fmla="*/ 451961 h 1857375"/>
                <a:gd name="connsiteX186" fmla="*/ 565309 w 1247775"/>
                <a:gd name="connsiteY186" fmla="*/ 454819 h 1857375"/>
                <a:gd name="connsiteX187" fmla="*/ 560546 w 1247775"/>
                <a:gd name="connsiteY187" fmla="*/ 464344 h 1857375"/>
                <a:gd name="connsiteX188" fmla="*/ 560546 w 1247775"/>
                <a:gd name="connsiteY188" fmla="*/ 467201 h 1857375"/>
                <a:gd name="connsiteX189" fmla="*/ 551974 w 1247775"/>
                <a:gd name="connsiteY189" fmla="*/ 487204 h 1857375"/>
                <a:gd name="connsiteX190" fmla="*/ 551974 w 1247775"/>
                <a:gd name="connsiteY190" fmla="*/ 488156 h 1857375"/>
                <a:gd name="connsiteX191" fmla="*/ 548164 w 1247775"/>
                <a:gd name="connsiteY191" fmla="*/ 499586 h 1857375"/>
                <a:gd name="connsiteX192" fmla="*/ 566261 w 1247775"/>
                <a:gd name="connsiteY192" fmla="*/ 517684 h 1857375"/>
                <a:gd name="connsiteX193" fmla="*/ 573881 w 1247775"/>
                <a:gd name="connsiteY193" fmla="*/ 515779 h 1857375"/>
                <a:gd name="connsiteX194" fmla="*/ 571024 w 1247775"/>
                <a:gd name="connsiteY194" fmla="*/ 523399 h 1857375"/>
                <a:gd name="connsiteX195" fmla="*/ 574834 w 1247775"/>
                <a:gd name="connsiteY195" fmla="*/ 531971 h 1857375"/>
                <a:gd name="connsiteX196" fmla="*/ 574834 w 1247775"/>
                <a:gd name="connsiteY196" fmla="*/ 532924 h 1857375"/>
                <a:gd name="connsiteX197" fmla="*/ 586264 w 1247775"/>
                <a:gd name="connsiteY197" fmla="*/ 544354 h 1857375"/>
                <a:gd name="connsiteX198" fmla="*/ 596741 w 1247775"/>
                <a:gd name="connsiteY198" fmla="*/ 537686 h 1857375"/>
                <a:gd name="connsiteX199" fmla="*/ 598646 w 1247775"/>
                <a:gd name="connsiteY199" fmla="*/ 536734 h 1857375"/>
                <a:gd name="connsiteX200" fmla="*/ 611981 w 1247775"/>
                <a:gd name="connsiteY200" fmla="*/ 542449 h 1857375"/>
                <a:gd name="connsiteX201" fmla="*/ 631984 w 1247775"/>
                <a:gd name="connsiteY201" fmla="*/ 522446 h 1857375"/>
                <a:gd name="connsiteX202" fmla="*/ 643414 w 1247775"/>
                <a:gd name="connsiteY202" fmla="*/ 525304 h 1857375"/>
                <a:gd name="connsiteX203" fmla="*/ 632936 w 1247775"/>
                <a:gd name="connsiteY203" fmla="*/ 538639 h 1857375"/>
                <a:gd name="connsiteX204" fmla="*/ 633889 w 1247775"/>
                <a:gd name="connsiteY204" fmla="*/ 542449 h 1857375"/>
                <a:gd name="connsiteX205" fmla="*/ 626269 w 1247775"/>
                <a:gd name="connsiteY205" fmla="*/ 554831 h 1857375"/>
                <a:gd name="connsiteX206" fmla="*/ 626269 w 1247775"/>
                <a:gd name="connsiteY206" fmla="*/ 555784 h 1857375"/>
                <a:gd name="connsiteX207" fmla="*/ 614839 w 1247775"/>
                <a:gd name="connsiteY207" fmla="*/ 548164 h 1857375"/>
                <a:gd name="connsiteX208" fmla="*/ 602456 w 1247775"/>
                <a:gd name="connsiteY208" fmla="*/ 560546 h 1857375"/>
                <a:gd name="connsiteX209" fmla="*/ 614839 w 1247775"/>
                <a:gd name="connsiteY209" fmla="*/ 572929 h 1857375"/>
                <a:gd name="connsiteX210" fmla="*/ 627221 w 1247775"/>
                <a:gd name="connsiteY210" fmla="*/ 560546 h 1857375"/>
                <a:gd name="connsiteX211" fmla="*/ 627221 w 1247775"/>
                <a:gd name="connsiteY211" fmla="*/ 560546 h 1857375"/>
                <a:gd name="connsiteX212" fmla="*/ 631031 w 1247775"/>
                <a:gd name="connsiteY212" fmla="*/ 566261 h 1857375"/>
                <a:gd name="connsiteX213" fmla="*/ 628174 w 1247775"/>
                <a:gd name="connsiteY213" fmla="*/ 571024 h 1857375"/>
                <a:gd name="connsiteX214" fmla="*/ 633889 w 1247775"/>
                <a:gd name="connsiteY214" fmla="*/ 576739 h 1857375"/>
                <a:gd name="connsiteX215" fmla="*/ 639604 w 1247775"/>
                <a:gd name="connsiteY215" fmla="*/ 571024 h 1857375"/>
                <a:gd name="connsiteX216" fmla="*/ 639604 w 1247775"/>
                <a:gd name="connsiteY216" fmla="*/ 569119 h 1857375"/>
                <a:gd name="connsiteX217" fmla="*/ 640556 w 1247775"/>
                <a:gd name="connsiteY217" fmla="*/ 569119 h 1857375"/>
                <a:gd name="connsiteX218" fmla="*/ 646271 w 1247775"/>
                <a:gd name="connsiteY218" fmla="*/ 568166 h 1857375"/>
                <a:gd name="connsiteX219" fmla="*/ 648176 w 1247775"/>
                <a:gd name="connsiteY219" fmla="*/ 570071 h 1857375"/>
                <a:gd name="connsiteX220" fmla="*/ 647224 w 1247775"/>
                <a:gd name="connsiteY220" fmla="*/ 573881 h 1857375"/>
                <a:gd name="connsiteX221" fmla="*/ 650081 w 1247775"/>
                <a:gd name="connsiteY221" fmla="*/ 579596 h 1857375"/>
                <a:gd name="connsiteX222" fmla="*/ 642461 w 1247775"/>
                <a:gd name="connsiteY222" fmla="*/ 589121 h 1857375"/>
                <a:gd name="connsiteX223" fmla="*/ 648176 w 1247775"/>
                <a:gd name="connsiteY223" fmla="*/ 597694 h 1857375"/>
                <a:gd name="connsiteX224" fmla="*/ 656749 w 1247775"/>
                <a:gd name="connsiteY224" fmla="*/ 605314 h 1857375"/>
                <a:gd name="connsiteX225" fmla="*/ 656749 w 1247775"/>
                <a:gd name="connsiteY225" fmla="*/ 608171 h 1857375"/>
                <a:gd name="connsiteX226" fmla="*/ 647224 w 1247775"/>
                <a:gd name="connsiteY226" fmla="*/ 603409 h 1857375"/>
                <a:gd name="connsiteX227" fmla="*/ 635794 w 1247775"/>
                <a:gd name="connsiteY227" fmla="*/ 614839 h 1857375"/>
                <a:gd name="connsiteX228" fmla="*/ 636746 w 1247775"/>
                <a:gd name="connsiteY228" fmla="*/ 617696 h 1857375"/>
                <a:gd name="connsiteX229" fmla="*/ 634841 w 1247775"/>
                <a:gd name="connsiteY229" fmla="*/ 617696 h 1857375"/>
                <a:gd name="connsiteX230" fmla="*/ 614839 w 1247775"/>
                <a:gd name="connsiteY230" fmla="*/ 623411 h 1857375"/>
                <a:gd name="connsiteX231" fmla="*/ 613886 w 1247775"/>
                <a:gd name="connsiteY231" fmla="*/ 623411 h 1857375"/>
                <a:gd name="connsiteX232" fmla="*/ 609124 w 1247775"/>
                <a:gd name="connsiteY232" fmla="*/ 624364 h 1857375"/>
                <a:gd name="connsiteX233" fmla="*/ 609124 w 1247775"/>
                <a:gd name="connsiteY233" fmla="*/ 624364 h 1857375"/>
                <a:gd name="connsiteX234" fmla="*/ 596741 w 1247775"/>
                <a:gd name="connsiteY234" fmla="*/ 611981 h 1857375"/>
                <a:gd name="connsiteX235" fmla="*/ 587216 w 1247775"/>
                <a:gd name="connsiteY235" fmla="*/ 617696 h 1857375"/>
                <a:gd name="connsiteX236" fmla="*/ 564356 w 1247775"/>
                <a:gd name="connsiteY236" fmla="*/ 605314 h 1857375"/>
                <a:gd name="connsiteX237" fmla="*/ 542449 w 1247775"/>
                <a:gd name="connsiteY237" fmla="*/ 616744 h 1857375"/>
                <a:gd name="connsiteX238" fmla="*/ 540544 w 1247775"/>
                <a:gd name="connsiteY238" fmla="*/ 615791 h 1857375"/>
                <a:gd name="connsiteX239" fmla="*/ 536734 w 1247775"/>
                <a:gd name="connsiteY239" fmla="*/ 609124 h 1857375"/>
                <a:gd name="connsiteX240" fmla="*/ 556736 w 1247775"/>
                <a:gd name="connsiteY240" fmla="*/ 593884 h 1857375"/>
                <a:gd name="connsiteX241" fmla="*/ 563404 w 1247775"/>
                <a:gd name="connsiteY241" fmla="*/ 579596 h 1857375"/>
                <a:gd name="connsiteX242" fmla="*/ 563404 w 1247775"/>
                <a:gd name="connsiteY242" fmla="*/ 575786 h 1857375"/>
                <a:gd name="connsiteX243" fmla="*/ 564356 w 1247775"/>
                <a:gd name="connsiteY243" fmla="*/ 575786 h 1857375"/>
                <a:gd name="connsiteX244" fmla="*/ 572929 w 1247775"/>
                <a:gd name="connsiteY244" fmla="*/ 573881 h 1857375"/>
                <a:gd name="connsiteX245" fmla="*/ 569119 w 1247775"/>
                <a:gd name="connsiteY245" fmla="*/ 585311 h 1857375"/>
                <a:gd name="connsiteX246" fmla="*/ 591026 w 1247775"/>
                <a:gd name="connsiteY246" fmla="*/ 607219 h 1857375"/>
                <a:gd name="connsiteX247" fmla="*/ 612934 w 1247775"/>
                <a:gd name="connsiteY247" fmla="*/ 585311 h 1857375"/>
                <a:gd name="connsiteX248" fmla="*/ 591026 w 1247775"/>
                <a:gd name="connsiteY248" fmla="*/ 563404 h 1857375"/>
                <a:gd name="connsiteX249" fmla="*/ 579596 w 1247775"/>
                <a:gd name="connsiteY249" fmla="*/ 567214 h 1857375"/>
                <a:gd name="connsiteX250" fmla="*/ 581501 w 1247775"/>
                <a:gd name="connsiteY250" fmla="*/ 558641 h 1857375"/>
                <a:gd name="connsiteX251" fmla="*/ 564356 w 1247775"/>
                <a:gd name="connsiteY251" fmla="*/ 541496 h 1857375"/>
                <a:gd name="connsiteX252" fmla="*/ 547211 w 1247775"/>
                <a:gd name="connsiteY252" fmla="*/ 558641 h 1857375"/>
                <a:gd name="connsiteX253" fmla="*/ 547211 w 1247775"/>
                <a:gd name="connsiteY253" fmla="*/ 560546 h 1857375"/>
                <a:gd name="connsiteX254" fmla="*/ 543401 w 1247775"/>
                <a:gd name="connsiteY254" fmla="*/ 560546 h 1857375"/>
                <a:gd name="connsiteX255" fmla="*/ 528161 w 1247775"/>
                <a:gd name="connsiteY255" fmla="*/ 567214 h 1857375"/>
                <a:gd name="connsiteX256" fmla="*/ 526256 w 1247775"/>
                <a:gd name="connsiteY256" fmla="*/ 568166 h 1857375"/>
                <a:gd name="connsiteX257" fmla="*/ 526256 w 1247775"/>
                <a:gd name="connsiteY257" fmla="*/ 566261 h 1857375"/>
                <a:gd name="connsiteX258" fmla="*/ 508159 w 1247775"/>
                <a:gd name="connsiteY258" fmla="*/ 548164 h 1857375"/>
                <a:gd name="connsiteX259" fmla="*/ 490061 w 1247775"/>
                <a:gd name="connsiteY259" fmla="*/ 566261 h 1857375"/>
                <a:gd name="connsiteX260" fmla="*/ 508159 w 1247775"/>
                <a:gd name="connsiteY260" fmla="*/ 584359 h 1857375"/>
                <a:gd name="connsiteX261" fmla="*/ 513874 w 1247775"/>
                <a:gd name="connsiteY261" fmla="*/ 583406 h 1857375"/>
                <a:gd name="connsiteX262" fmla="*/ 512921 w 1247775"/>
                <a:gd name="connsiteY262" fmla="*/ 588169 h 1857375"/>
                <a:gd name="connsiteX263" fmla="*/ 515779 w 1247775"/>
                <a:gd name="connsiteY263" fmla="*/ 599599 h 1857375"/>
                <a:gd name="connsiteX264" fmla="*/ 511969 w 1247775"/>
                <a:gd name="connsiteY264" fmla="*/ 599599 h 1857375"/>
                <a:gd name="connsiteX265" fmla="*/ 506254 w 1247775"/>
                <a:gd name="connsiteY265" fmla="*/ 600551 h 1857375"/>
                <a:gd name="connsiteX266" fmla="*/ 497681 w 1247775"/>
                <a:gd name="connsiteY266" fmla="*/ 594836 h 1857375"/>
                <a:gd name="connsiteX267" fmla="*/ 489109 w 1247775"/>
                <a:gd name="connsiteY267" fmla="*/ 602456 h 1857375"/>
                <a:gd name="connsiteX268" fmla="*/ 487204 w 1247775"/>
                <a:gd name="connsiteY268" fmla="*/ 603409 h 1857375"/>
                <a:gd name="connsiteX269" fmla="*/ 475774 w 1247775"/>
                <a:gd name="connsiteY269" fmla="*/ 599599 h 1857375"/>
                <a:gd name="connsiteX270" fmla="*/ 454819 w 1247775"/>
                <a:gd name="connsiteY270" fmla="*/ 620554 h 1857375"/>
                <a:gd name="connsiteX271" fmla="*/ 455771 w 1247775"/>
                <a:gd name="connsiteY271" fmla="*/ 625316 h 1857375"/>
                <a:gd name="connsiteX272" fmla="*/ 450056 w 1247775"/>
                <a:gd name="connsiteY272" fmla="*/ 633889 h 1857375"/>
                <a:gd name="connsiteX273" fmla="*/ 459581 w 1247775"/>
                <a:gd name="connsiteY273" fmla="*/ 643414 h 1857375"/>
                <a:gd name="connsiteX274" fmla="*/ 484346 w 1247775"/>
                <a:gd name="connsiteY274" fmla="*/ 668179 h 1857375"/>
                <a:gd name="connsiteX275" fmla="*/ 498634 w 1247775"/>
                <a:gd name="connsiteY275" fmla="*/ 663416 h 1857375"/>
                <a:gd name="connsiteX276" fmla="*/ 503396 w 1247775"/>
                <a:gd name="connsiteY276" fmla="*/ 662464 h 1857375"/>
                <a:gd name="connsiteX277" fmla="*/ 511016 w 1247775"/>
                <a:gd name="connsiteY277" fmla="*/ 664369 h 1857375"/>
                <a:gd name="connsiteX278" fmla="*/ 511969 w 1247775"/>
                <a:gd name="connsiteY278" fmla="*/ 667226 h 1857375"/>
                <a:gd name="connsiteX279" fmla="*/ 511969 w 1247775"/>
                <a:gd name="connsiteY279" fmla="*/ 668179 h 1857375"/>
                <a:gd name="connsiteX280" fmla="*/ 513874 w 1247775"/>
                <a:gd name="connsiteY280" fmla="*/ 677704 h 1857375"/>
                <a:gd name="connsiteX281" fmla="*/ 511969 w 1247775"/>
                <a:gd name="connsiteY281" fmla="*/ 678656 h 1857375"/>
                <a:gd name="connsiteX282" fmla="*/ 498634 w 1247775"/>
                <a:gd name="connsiteY282" fmla="*/ 671036 h 1857375"/>
                <a:gd name="connsiteX283" fmla="*/ 487204 w 1247775"/>
                <a:gd name="connsiteY283" fmla="*/ 675799 h 1857375"/>
                <a:gd name="connsiteX284" fmla="*/ 481489 w 1247775"/>
                <a:gd name="connsiteY284" fmla="*/ 673894 h 1857375"/>
                <a:gd name="connsiteX285" fmla="*/ 470059 w 1247775"/>
                <a:gd name="connsiteY285" fmla="*/ 685324 h 1857375"/>
                <a:gd name="connsiteX286" fmla="*/ 481489 w 1247775"/>
                <a:gd name="connsiteY286" fmla="*/ 696754 h 1857375"/>
                <a:gd name="connsiteX287" fmla="*/ 484346 w 1247775"/>
                <a:gd name="connsiteY287" fmla="*/ 695801 h 1857375"/>
                <a:gd name="connsiteX288" fmla="*/ 488156 w 1247775"/>
                <a:gd name="connsiteY288" fmla="*/ 700564 h 1857375"/>
                <a:gd name="connsiteX289" fmla="*/ 486251 w 1247775"/>
                <a:gd name="connsiteY289" fmla="*/ 712946 h 1857375"/>
                <a:gd name="connsiteX290" fmla="*/ 486251 w 1247775"/>
                <a:gd name="connsiteY290" fmla="*/ 715804 h 1857375"/>
                <a:gd name="connsiteX291" fmla="*/ 460534 w 1247775"/>
                <a:gd name="connsiteY291" fmla="*/ 701516 h 1857375"/>
                <a:gd name="connsiteX292" fmla="*/ 435769 w 1247775"/>
                <a:gd name="connsiteY292" fmla="*/ 714851 h 1857375"/>
                <a:gd name="connsiteX293" fmla="*/ 426244 w 1247775"/>
                <a:gd name="connsiteY293" fmla="*/ 711041 h 1857375"/>
                <a:gd name="connsiteX294" fmla="*/ 432911 w 1247775"/>
                <a:gd name="connsiteY294" fmla="*/ 701516 h 1857375"/>
                <a:gd name="connsiteX295" fmla="*/ 437674 w 1247775"/>
                <a:gd name="connsiteY295" fmla="*/ 691039 h 1857375"/>
                <a:gd name="connsiteX296" fmla="*/ 431006 w 1247775"/>
                <a:gd name="connsiteY296" fmla="*/ 679609 h 1857375"/>
                <a:gd name="connsiteX297" fmla="*/ 410051 w 1247775"/>
                <a:gd name="connsiteY297" fmla="*/ 668179 h 1857375"/>
                <a:gd name="connsiteX298" fmla="*/ 404336 w 1247775"/>
                <a:gd name="connsiteY298" fmla="*/ 669131 h 1857375"/>
                <a:gd name="connsiteX299" fmla="*/ 401479 w 1247775"/>
                <a:gd name="connsiteY299" fmla="*/ 661511 h 1857375"/>
                <a:gd name="connsiteX300" fmla="*/ 409099 w 1247775"/>
                <a:gd name="connsiteY300" fmla="*/ 650081 h 1857375"/>
                <a:gd name="connsiteX301" fmla="*/ 410051 w 1247775"/>
                <a:gd name="connsiteY301" fmla="*/ 647224 h 1857375"/>
                <a:gd name="connsiteX302" fmla="*/ 410051 w 1247775"/>
                <a:gd name="connsiteY302" fmla="*/ 647224 h 1857375"/>
                <a:gd name="connsiteX303" fmla="*/ 411956 w 1247775"/>
                <a:gd name="connsiteY303" fmla="*/ 634841 h 1857375"/>
                <a:gd name="connsiteX304" fmla="*/ 370046 w 1247775"/>
                <a:gd name="connsiteY304" fmla="*/ 592931 h 1857375"/>
                <a:gd name="connsiteX305" fmla="*/ 360521 w 1247775"/>
                <a:gd name="connsiteY305" fmla="*/ 593884 h 1857375"/>
                <a:gd name="connsiteX306" fmla="*/ 362426 w 1247775"/>
                <a:gd name="connsiteY306" fmla="*/ 588169 h 1857375"/>
                <a:gd name="connsiteX307" fmla="*/ 350996 w 1247775"/>
                <a:gd name="connsiteY307" fmla="*/ 576739 h 1857375"/>
                <a:gd name="connsiteX308" fmla="*/ 342424 w 1247775"/>
                <a:gd name="connsiteY308" fmla="*/ 580549 h 1857375"/>
                <a:gd name="connsiteX309" fmla="*/ 335756 w 1247775"/>
                <a:gd name="connsiteY309" fmla="*/ 578644 h 1857375"/>
                <a:gd name="connsiteX310" fmla="*/ 324326 w 1247775"/>
                <a:gd name="connsiteY310" fmla="*/ 590074 h 1857375"/>
                <a:gd name="connsiteX311" fmla="*/ 335756 w 1247775"/>
                <a:gd name="connsiteY311" fmla="*/ 601504 h 1857375"/>
                <a:gd name="connsiteX312" fmla="*/ 344329 w 1247775"/>
                <a:gd name="connsiteY312" fmla="*/ 597694 h 1857375"/>
                <a:gd name="connsiteX313" fmla="*/ 348139 w 1247775"/>
                <a:gd name="connsiteY313" fmla="*/ 599599 h 1857375"/>
                <a:gd name="connsiteX314" fmla="*/ 324326 w 1247775"/>
                <a:gd name="connsiteY314" fmla="*/ 625316 h 1857375"/>
                <a:gd name="connsiteX315" fmla="*/ 324326 w 1247775"/>
                <a:gd name="connsiteY315" fmla="*/ 627221 h 1857375"/>
                <a:gd name="connsiteX316" fmla="*/ 316706 w 1247775"/>
                <a:gd name="connsiteY316" fmla="*/ 633889 h 1857375"/>
                <a:gd name="connsiteX317" fmla="*/ 316706 w 1247775"/>
                <a:gd name="connsiteY317" fmla="*/ 633889 h 1857375"/>
                <a:gd name="connsiteX318" fmla="*/ 316706 w 1247775"/>
                <a:gd name="connsiteY318" fmla="*/ 631031 h 1857375"/>
                <a:gd name="connsiteX319" fmla="*/ 310039 w 1247775"/>
                <a:gd name="connsiteY319" fmla="*/ 616744 h 1857375"/>
                <a:gd name="connsiteX320" fmla="*/ 294799 w 1247775"/>
                <a:gd name="connsiteY320" fmla="*/ 602456 h 1857375"/>
                <a:gd name="connsiteX321" fmla="*/ 279559 w 1247775"/>
                <a:gd name="connsiteY321" fmla="*/ 617696 h 1857375"/>
                <a:gd name="connsiteX322" fmla="*/ 280511 w 1247775"/>
                <a:gd name="connsiteY322" fmla="*/ 623411 h 1857375"/>
                <a:gd name="connsiteX323" fmla="*/ 278606 w 1247775"/>
                <a:gd name="connsiteY323" fmla="*/ 631031 h 1857375"/>
                <a:gd name="connsiteX324" fmla="*/ 297656 w 1247775"/>
                <a:gd name="connsiteY324" fmla="*/ 650081 h 1857375"/>
                <a:gd name="connsiteX325" fmla="*/ 310039 w 1247775"/>
                <a:gd name="connsiteY325" fmla="*/ 645319 h 1857375"/>
                <a:gd name="connsiteX326" fmla="*/ 310991 w 1247775"/>
                <a:gd name="connsiteY326" fmla="*/ 645319 h 1857375"/>
                <a:gd name="connsiteX327" fmla="*/ 310039 w 1247775"/>
                <a:gd name="connsiteY327" fmla="*/ 652939 h 1857375"/>
                <a:gd name="connsiteX328" fmla="*/ 312896 w 1247775"/>
                <a:gd name="connsiteY328" fmla="*/ 666274 h 1857375"/>
                <a:gd name="connsiteX329" fmla="*/ 308134 w 1247775"/>
                <a:gd name="connsiteY329" fmla="*/ 665321 h 1857375"/>
                <a:gd name="connsiteX330" fmla="*/ 304324 w 1247775"/>
                <a:gd name="connsiteY330" fmla="*/ 666274 h 1857375"/>
                <a:gd name="connsiteX331" fmla="*/ 304324 w 1247775"/>
                <a:gd name="connsiteY331" fmla="*/ 664369 h 1857375"/>
                <a:gd name="connsiteX332" fmla="*/ 290036 w 1247775"/>
                <a:gd name="connsiteY332" fmla="*/ 650081 h 1857375"/>
                <a:gd name="connsiteX333" fmla="*/ 275749 w 1247775"/>
                <a:gd name="connsiteY333" fmla="*/ 664369 h 1857375"/>
                <a:gd name="connsiteX334" fmla="*/ 290036 w 1247775"/>
                <a:gd name="connsiteY334" fmla="*/ 678656 h 1857375"/>
                <a:gd name="connsiteX335" fmla="*/ 289084 w 1247775"/>
                <a:gd name="connsiteY335" fmla="*/ 685324 h 1857375"/>
                <a:gd name="connsiteX336" fmla="*/ 309086 w 1247775"/>
                <a:gd name="connsiteY336" fmla="*/ 705326 h 1857375"/>
                <a:gd name="connsiteX337" fmla="*/ 329089 w 1247775"/>
                <a:gd name="connsiteY337" fmla="*/ 685324 h 1857375"/>
                <a:gd name="connsiteX338" fmla="*/ 328136 w 1247775"/>
                <a:gd name="connsiteY338" fmla="*/ 679609 h 1857375"/>
                <a:gd name="connsiteX339" fmla="*/ 337661 w 1247775"/>
                <a:gd name="connsiteY339" fmla="*/ 682466 h 1857375"/>
                <a:gd name="connsiteX340" fmla="*/ 342424 w 1247775"/>
                <a:gd name="connsiteY340" fmla="*/ 690086 h 1857375"/>
                <a:gd name="connsiteX341" fmla="*/ 345281 w 1247775"/>
                <a:gd name="connsiteY341" fmla="*/ 698659 h 1857375"/>
                <a:gd name="connsiteX342" fmla="*/ 344329 w 1247775"/>
                <a:gd name="connsiteY342" fmla="*/ 698659 h 1857375"/>
                <a:gd name="connsiteX343" fmla="*/ 329089 w 1247775"/>
                <a:gd name="connsiteY343" fmla="*/ 713899 h 1857375"/>
                <a:gd name="connsiteX344" fmla="*/ 329089 w 1247775"/>
                <a:gd name="connsiteY344" fmla="*/ 715804 h 1857375"/>
                <a:gd name="connsiteX345" fmla="*/ 327184 w 1247775"/>
                <a:gd name="connsiteY345" fmla="*/ 719614 h 1857375"/>
                <a:gd name="connsiteX346" fmla="*/ 316706 w 1247775"/>
                <a:gd name="connsiteY346" fmla="*/ 715804 h 1857375"/>
                <a:gd name="connsiteX347" fmla="*/ 300514 w 1247775"/>
                <a:gd name="connsiteY347" fmla="*/ 731996 h 1857375"/>
                <a:gd name="connsiteX348" fmla="*/ 316706 w 1247775"/>
                <a:gd name="connsiteY348" fmla="*/ 748189 h 1857375"/>
                <a:gd name="connsiteX349" fmla="*/ 328136 w 1247775"/>
                <a:gd name="connsiteY349" fmla="*/ 743426 h 1857375"/>
                <a:gd name="connsiteX350" fmla="*/ 333851 w 1247775"/>
                <a:gd name="connsiteY350" fmla="*/ 750094 h 1857375"/>
                <a:gd name="connsiteX351" fmla="*/ 333851 w 1247775"/>
                <a:gd name="connsiteY351" fmla="*/ 750094 h 1857375"/>
                <a:gd name="connsiteX352" fmla="*/ 324326 w 1247775"/>
                <a:gd name="connsiteY352" fmla="*/ 759619 h 1857375"/>
                <a:gd name="connsiteX353" fmla="*/ 333851 w 1247775"/>
                <a:gd name="connsiteY353" fmla="*/ 769144 h 1857375"/>
                <a:gd name="connsiteX354" fmla="*/ 341471 w 1247775"/>
                <a:gd name="connsiteY354" fmla="*/ 765334 h 1857375"/>
                <a:gd name="connsiteX355" fmla="*/ 339566 w 1247775"/>
                <a:gd name="connsiteY355" fmla="*/ 774859 h 1857375"/>
                <a:gd name="connsiteX356" fmla="*/ 342424 w 1247775"/>
                <a:gd name="connsiteY356" fmla="*/ 788194 h 1857375"/>
                <a:gd name="connsiteX357" fmla="*/ 332899 w 1247775"/>
                <a:gd name="connsiteY357" fmla="*/ 794861 h 1857375"/>
                <a:gd name="connsiteX358" fmla="*/ 332899 w 1247775"/>
                <a:gd name="connsiteY358" fmla="*/ 792956 h 1857375"/>
                <a:gd name="connsiteX359" fmla="*/ 313849 w 1247775"/>
                <a:gd name="connsiteY359" fmla="*/ 772954 h 1857375"/>
                <a:gd name="connsiteX360" fmla="*/ 309086 w 1247775"/>
                <a:gd name="connsiteY360" fmla="*/ 772001 h 1857375"/>
                <a:gd name="connsiteX361" fmla="*/ 299561 w 1247775"/>
                <a:gd name="connsiteY361" fmla="*/ 777716 h 1857375"/>
                <a:gd name="connsiteX362" fmla="*/ 292894 w 1247775"/>
                <a:gd name="connsiteY362" fmla="*/ 792956 h 1857375"/>
                <a:gd name="connsiteX363" fmla="*/ 312896 w 1247775"/>
                <a:gd name="connsiteY363" fmla="*/ 812959 h 1857375"/>
                <a:gd name="connsiteX364" fmla="*/ 328136 w 1247775"/>
                <a:gd name="connsiteY364" fmla="*/ 806291 h 1857375"/>
                <a:gd name="connsiteX365" fmla="*/ 328136 w 1247775"/>
                <a:gd name="connsiteY365" fmla="*/ 808196 h 1857375"/>
                <a:gd name="connsiteX366" fmla="*/ 331946 w 1247775"/>
                <a:gd name="connsiteY366" fmla="*/ 820579 h 1857375"/>
                <a:gd name="connsiteX367" fmla="*/ 314801 w 1247775"/>
                <a:gd name="connsiteY367" fmla="*/ 844391 h 1857375"/>
                <a:gd name="connsiteX368" fmla="*/ 340519 w 1247775"/>
                <a:gd name="connsiteY368" fmla="*/ 870109 h 1857375"/>
                <a:gd name="connsiteX369" fmla="*/ 351949 w 1247775"/>
                <a:gd name="connsiteY369" fmla="*/ 867251 h 1857375"/>
                <a:gd name="connsiteX370" fmla="*/ 353854 w 1247775"/>
                <a:gd name="connsiteY370" fmla="*/ 867251 h 1857375"/>
                <a:gd name="connsiteX371" fmla="*/ 352901 w 1247775"/>
                <a:gd name="connsiteY371" fmla="*/ 871061 h 1857375"/>
                <a:gd name="connsiteX372" fmla="*/ 367189 w 1247775"/>
                <a:gd name="connsiteY372" fmla="*/ 885349 h 1857375"/>
                <a:gd name="connsiteX373" fmla="*/ 368141 w 1247775"/>
                <a:gd name="connsiteY373" fmla="*/ 885349 h 1857375"/>
                <a:gd name="connsiteX374" fmla="*/ 371951 w 1247775"/>
                <a:gd name="connsiteY374" fmla="*/ 890111 h 1857375"/>
                <a:gd name="connsiteX375" fmla="*/ 372904 w 1247775"/>
                <a:gd name="connsiteY375" fmla="*/ 892016 h 1857375"/>
                <a:gd name="connsiteX376" fmla="*/ 367189 w 1247775"/>
                <a:gd name="connsiteY376" fmla="*/ 890111 h 1857375"/>
                <a:gd name="connsiteX377" fmla="*/ 358616 w 1247775"/>
                <a:gd name="connsiteY377" fmla="*/ 898684 h 1857375"/>
                <a:gd name="connsiteX378" fmla="*/ 367189 w 1247775"/>
                <a:gd name="connsiteY378" fmla="*/ 907256 h 1857375"/>
                <a:gd name="connsiteX379" fmla="*/ 375761 w 1247775"/>
                <a:gd name="connsiteY379" fmla="*/ 898684 h 1857375"/>
                <a:gd name="connsiteX380" fmla="*/ 373856 w 1247775"/>
                <a:gd name="connsiteY380" fmla="*/ 892969 h 1857375"/>
                <a:gd name="connsiteX381" fmla="*/ 386239 w 1247775"/>
                <a:gd name="connsiteY381" fmla="*/ 899636 h 1857375"/>
                <a:gd name="connsiteX382" fmla="*/ 386239 w 1247775"/>
                <a:gd name="connsiteY382" fmla="*/ 899636 h 1857375"/>
                <a:gd name="connsiteX383" fmla="*/ 417671 w 1247775"/>
                <a:gd name="connsiteY383" fmla="*/ 920591 h 1857375"/>
                <a:gd name="connsiteX384" fmla="*/ 417671 w 1247775"/>
                <a:gd name="connsiteY384" fmla="*/ 920591 h 1857375"/>
                <a:gd name="connsiteX385" fmla="*/ 425291 w 1247775"/>
                <a:gd name="connsiteY385" fmla="*/ 926306 h 1857375"/>
                <a:gd name="connsiteX386" fmla="*/ 431006 w 1247775"/>
                <a:gd name="connsiteY386" fmla="*/ 923449 h 1857375"/>
                <a:gd name="connsiteX387" fmla="*/ 435769 w 1247775"/>
                <a:gd name="connsiteY387" fmla="*/ 924401 h 1857375"/>
                <a:gd name="connsiteX388" fmla="*/ 447199 w 1247775"/>
                <a:gd name="connsiteY388" fmla="*/ 916781 h 1857375"/>
                <a:gd name="connsiteX389" fmla="*/ 450056 w 1247775"/>
                <a:gd name="connsiteY389" fmla="*/ 917734 h 1857375"/>
                <a:gd name="connsiteX390" fmla="*/ 449104 w 1247775"/>
                <a:gd name="connsiteY390" fmla="*/ 922496 h 1857375"/>
                <a:gd name="connsiteX391" fmla="*/ 454819 w 1247775"/>
                <a:gd name="connsiteY391" fmla="*/ 935831 h 1857375"/>
                <a:gd name="connsiteX392" fmla="*/ 454819 w 1247775"/>
                <a:gd name="connsiteY392" fmla="*/ 935831 h 1857375"/>
                <a:gd name="connsiteX393" fmla="*/ 449104 w 1247775"/>
                <a:gd name="connsiteY393" fmla="*/ 936784 h 1857375"/>
                <a:gd name="connsiteX394" fmla="*/ 438626 w 1247775"/>
                <a:gd name="connsiteY394" fmla="*/ 934879 h 1857375"/>
                <a:gd name="connsiteX395" fmla="*/ 415766 w 1247775"/>
                <a:gd name="connsiteY395" fmla="*/ 942499 h 1857375"/>
                <a:gd name="connsiteX396" fmla="*/ 415766 w 1247775"/>
                <a:gd name="connsiteY396" fmla="*/ 939641 h 1857375"/>
                <a:gd name="connsiteX397" fmla="*/ 401479 w 1247775"/>
                <a:gd name="connsiteY397" fmla="*/ 925354 h 1857375"/>
                <a:gd name="connsiteX398" fmla="*/ 387191 w 1247775"/>
                <a:gd name="connsiteY398" fmla="*/ 939641 h 1857375"/>
                <a:gd name="connsiteX399" fmla="*/ 401479 w 1247775"/>
                <a:gd name="connsiteY399" fmla="*/ 953929 h 1857375"/>
                <a:gd name="connsiteX400" fmla="*/ 405289 w 1247775"/>
                <a:gd name="connsiteY400" fmla="*/ 953929 h 1857375"/>
                <a:gd name="connsiteX401" fmla="*/ 399574 w 1247775"/>
                <a:gd name="connsiteY401" fmla="*/ 973931 h 1857375"/>
                <a:gd name="connsiteX402" fmla="*/ 392906 w 1247775"/>
                <a:gd name="connsiteY402" fmla="*/ 972979 h 1857375"/>
                <a:gd name="connsiteX403" fmla="*/ 359569 w 1247775"/>
                <a:gd name="connsiteY403" fmla="*/ 1006316 h 1857375"/>
                <a:gd name="connsiteX404" fmla="*/ 392906 w 1247775"/>
                <a:gd name="connsiteY404" fmla="*/ 1039654 h 1857375"/>
                <a:gd name="connsiteX405" fmla="*/ 404336 w 1247775"/>
                <a:gd name="connsiteY405" fmla="*/ 1037749 h 1857375"/>
                <a:gd name="connsiteX406" fmla="*/ 409099 w 1247775"/>
                <a:gd name="connsiteY406" fmla="*/ 1038701 h 1857375"/>
                <a:gd name="connsiteX407" fmla="*/ 418624 w 1247775"/>
                <a:gd name="connsiteY407" fmla="*/ 1029176 h 1857375"/>
                <a:gd name="connsiteX408" fmla="*/ 418624 w 1247775"/>
                <a:gd name="connsiteY408" fmla="*/ 1028224 h 1857375"/>
                <a:gd name="connsiteX409" fmla="*/ 421481 w 1247775"/>
                <a:gd name="connsiteY409" fmla="*/ 1024414 h 1857375"/>
                <a:gd name="connsiteX410" fmla="*/ 424339 w 1247775"/>
                <a:gd name="connsiteY410" fmla="*/ 1026319 h 1857375"/>
                <a:gd name="connsiteX411" fmla="*/ 432911 w 1247775"/>
                <a:gd name="connsiteY411" fmla="*/ 1035844 h 1857375"/>
                <a:gd name="connsiteX412" fmla="*/ 429101 w 1247775"/>
                <a:gd name="connsiteY412" fmla="*/ 1042511 h 1857375"/>
                <a:gd name="connsiteX413" fmla="*/ 436721 w 1247775"/>
                <a:gd name="connsiteY413" fmla="*/ 1050131 h 1857375"/>
                <a:gd name="connsiteX414" fmla="*/ 444341 w 1247775"/>
                <a:gd name="connsiteY414" fmla="*/ 1042511 h 1857375"/>
                <a:gd name="connsiteX415" fmla="*/ 442436 w 1247775"/>
                <a:gd name="connsiteY415" fmla="*/ 1037749 h 1857375"/>
                <a:gd name="connsiteX416" fmla="*/ 447199 w 1247775"/>
                <a:gd name="connsiteY416" fmla="*/ 1036796 h 1857375"/>
                <a:gd name="connsiteX417" fmla="*/ 452914 w 1247775"/>
                <a:gd name="connsiteY417" fmla="*/ 1042511 h 1857375"/>
                <a:gd name="connsiteX418" fmla="*/ 447199 w 1247775"/>
                <a:gd name="connsiteY418" fmla="*/ 1048226 h 1857375"/>
                <a:gd name="connsiteX419" fmla="*/ 447199 w 1247775"/>
                <a:gd name="connsiteY419" fmla="*/ 1048226 h 1857375"/>
                <a:gd name="connsiteX420" fmla="*/ 424339 w 1247775"/>
                <a:gd name="connsiteY420" fmla="*/ 1071086 h 1857375"/>
                <a:gd name="connsiteX421" fmla="*/ 425291 w 1247775"/>
                <a:gd name="connsiteY421" fmla="*/ 1076801 h 1857375"/>
                <a:gd name="connsiteX422" fmla="*/ 412909 w 1247775"/>
                <a:gd name="connsiteY422" fmla="*/ 1072991 h 1857375"/>
                <a:gd name="connsiteX423" fmla="*/ 389096 w 1247775"/>
                <a:gd name="connsiteY423" fmla="*/ 1096804 h 1857375"/>
                <a:gd name="connsiteX424" fmla="*/ 389096 w 1247775"/>
                <a:gd name="connsiteY424" fmla="*/ 1098709 h 1857375"/>
                <a:gd name="connsiteX425" fmla="*/ 389096 w 1247775"/>
                <a:gd name="connsiteY425" fmla="*/ 1098709 h 1857375"/>
                <a:gd name="connsiteX426" fmla="*/ 377666 w 1247775"/>
                <a:gd name="connsiteY426" fmla="*/ 1091089 h 1857375"/>
                <a:gd name="connsiteX427" fmla="*/ 371951 w 1247775"/>
                <a:gd name="connsiteY427" fmla="*/ 1092994 h 1857375"/>
                <a:gd name="connsiteX428" fmla="*/ 374809 w 1247775"/>
                <a:gd name="connsiteY428" fmla="*/ 1082516 h 1857375"/>
                <a:gd name="connsiteX429" fmla="*/ 371951 w 1247775"/>
                <a:gd name="connsiteY429" fmla="*/ 1072039 h 1857375"/>
                <a:gd name="connsiteX430" fmla="*/ 375761 w 1247775"/>
                <a:gd name="connsiteY430" fmla="*/ 1072991 h 1857375"/>
                <a:gd name="connsiteX431" fmla="*/ 388144 w 1247775"/>
                <a:gd name="connsiteY431" fmla="*/ 1060609 h 1857375"/>
                <a:gd name="connsiteX432" fmla="*/ 388144 w 1247775"/>
                <a:gd name="connsiteY432" fmla="*/ 1060609 h 1857375"/>
                <a:gd name="connsiteX433" fmla="*/ 390049 w 1247775"/>
                <a:gd name="connsiteY433" fmla="*/ 1054894 h 1857375"/>
                <a:gd name="connsiteX434" fmla="*/ 381476 w 1247775"/>
                <a:gd name="connsiteY434" fmla="*/ 1046321 h 1857375"/>
                <a:gd name="connsiteX435" fmla="*/ 375761 w 1247775"/>
                <a:gd name="connsiteY435" fmla="*/ 1048226 h 1857375"/>
                <a:gd name="connsiteX436" fmla="*/ 374809 w 1247775"/>
                <a:gd name="connsiteY436" fmla="*/ 1048226 h 1857375"/>
                <a:gd name="connsiteX437" fmla="*/ 362426 w 1247775"/>
                <a:gd name="connsiteY437" fmla="*/ 1060609 h 1857375"/>
                <a:gd name="connsiteX438" fmla="*/ 363379 w 1247775"/>
                <a:gd name="connsiteY438" fmla="*/ 1065371 h 1857375"/>
                <a:gd name="connsiteX439" fmla="*/ 353854 w 1247775"/>
                <a:gd name="connsiteY439" fmla="*/ 1062514 h 1857375"/>
                <a:gd name="connsiteX440" fmla="*/ 333851 w 1247775"/>
                <a:gd name="connsiteY440" fmla="*/ 1082516 h 1857375"/>
                <a:gd name="connsiteX441" fmla="*/ 338614 w 1247775"/>
                <a:gd name="connsiteY441" fmla="*/ 1094899 h 1857375"/>
                <a:gd name="connsiteX442" fmla="*/ 336709 w 1247775"/>
                <a:gd name="connsiteY442" fmla="*/ 1094899 h 1857375"/>
                <a:gd name="connsiteX443" fmla="*/ 327184 w 1247775"/>
                <a:gd name="connsiteY443" fmla="*/ 1104424 h 1857375"/>
                <a:gd name="connsiteX444" fmla="*/ 328136 w 1247775"/>
                <a:gd name="connsiteY444" fmla="*/ 1107281 h 1857375"/>
                <a:gd name="connsiteX445" fmla="*/ 324326 w 1247775"/>
                <a:gd name="connsiteY445" fmla="*/ 1108234 h 1857375"/>
                <a:gd name="connsiteX446" fmla="*/ 324326 w 1247775"/>
                <a:gd name="connsiteY446" fmla="*/ 1108234 h 1857375"/>
                <a:gd name="connsiteX447" fmla="*/ 323374 w 1247775"/>
                <a:gd name="connsiteY447" fmla="*/ 1108234 h 1857375"/>
                <a:gd name="connsiteX448" fmla="*/ 326231 w 1247775"/>
                <a:gd name="connsiteY448" fmla="*/ 1100614 h 1857375"/>
                <a:gd name="connsiteX449" fmla="*/ 311944 w 1247775"/>
                <a:gd name="connsiteY449" fmla="*/ 1086326 h 1857375"/>
                <a:gd name="connsiteX450" fmla="*/ 307181 w 1247775"/>
                <a:gd name="connsiteY450" fmla="*/ 1087279 h 1857375"/>
                <a:gd name="connsiteX451" fmla="*/ 310991 w 1247775"/>
                <a:gd name="connsiteY451" fmla="*/ 1080611 h 1857375"/>
                <a:gd name="connsiteX452" fmla="*/ 312896 w 1247775"/>
                <a:gd name="connsiteY452" fmla="*/ 1080611 h 1857375"/>
                <a:gd name="connsiteX453" fmla="*/ 343376 w 1247775"/>
                <a:gd name="connsiteY453" fmla="*/ 1050131 h 1857375"/>
                <a:gd name="connsiteX454" fmla="*/ 342424 w 1247775"/>
                <a:gd name="connsiteY454" fmla="*/ 1044416 h 1857375"/>
                <a:gd name="connsiteX455" fmla="*/ 350996 w 1247775"/>
                <a:gd name="connsiteY455" fmla="*/ 1032034 h 1857375"/>
                <a:gd name="connsiteX456" fmla="*/ 337661 w 1247775"/>
                <a:gd name="connsiteY456" fmla="*/ 1018699 h 1857375"/>
                <a:gd name="connsiteX457" fmla="*/ 327184 w 1247775"/>
                <a:gd name="connsiteY457" fmla="*/ 1023461 h 1857375"/>
                <a:gd name="connsiteX458" fmla="*/ 322421 w 1247775"/>
                <a:gd name="connsiteY458" fmla="*/ 1021556 h 1857375"/>
                <a:gd name="connsiteX459" fmla="*/ 322421 w 1247775"/>
                <a:gd name="connsiteY459" fmla="*/ 1020604 h 1857375"/>
                <a:gd name="connsiteX460" fmla="*/ 330041 w 1247775"/>
                <a:gd name="connsiteY460" fmla="*/ 1005364 h 1857375"/>
                <a:gd name="connsiteX461" fmla="*/ 312896 w 1247775"/>
                <a:gd name="connsiteY461" fmla="*/ 987266 h 1857375"/>
                <a:gd name="connsiteX462" fmla="*/ 317659 w 1247775"/>
                <a:gd name="connsiteY462" fmla="*/ 978694 h 1857375"/>
                <a:gd name="connsiteX463" fmla="*/ 328136 w 1247775"/>
                <a:gd name="connsiteY463" fmla="*/ 971074 h 1857375"/>
                <a:gd name="connsiteX464" fmla="*/ 345281 w 1247775"/>
                <a:gd name="connsiteY464" fmla="*/ 976789 h 1857375"/>
                <a:gd name="connsiteX465" fmla="*/ 374809 w 1247775"/>
                <a:gd name="connsiteY465" fmla="*/ 947261 h 1857375"/>
                <a:gd name="connsiteX466" fmla="*/ 350996 w 1247775"/>
                <a:gd name="connsiteY466" fmla="*/ 918686 h 1857375"/>
                <a:gd name="connsiteX467" fmla="*/ 350044 w 1247775"/>
                <a:gd name="connsiteY467" fmla="*/ 915829 h 1857375"/>
                <a:gd name="connsiteX468" fmla="*/ 357664 w 1247775"/>
                <a:gd name="connsiteY468" fmla="*/ 903446 h 1857375"/>
                <a:gd name="connsiteX469" fmla="*/ 344329 w 1247775"/>
                <a:gd name="connsiteY469" fmla="*/ 890111 h 1857375"/>
                <a:gd name="connsiteX470" fmla="*/ 330994 w 1247775"/>
                <a:gd name="connsiteY470" fmla="*/ 903446 h 1857375"/>
                <a:gd name="connsiteX471" fmla="*/ 331946 w 1247775"/>
                <a:gd name="connsiteY471" fmla="*/ 908209 h 1857375"/>
                <a:gd name="connsiteX472" fmla="*/ 323374 w 1247775"/>
                <a:gd name="connsiteY472" fmla="*/ 918686 h 1857375"/>
                <a:gd name="connsiteX473" fmla="*/ 304324 w 1247775"/>
                <a:gd name="connsiteY473" fmla="*/ 912971 h 1857375"/>
                <a:gd name="connsiteX474" fmla="*/ 281464 w 1247775"/>
                <a:gd name="connsiteY474" fmla="*/ 921544 h 1857375"/>
                <a:gd name="connsiteX475" fmla="*/ 281464 w 1247775"/>
                <a:gd name="connsiteY475" fmla="*/ 920591 h 1857375"/>
                <a:gd name="connsiteX476" fmla="*/ 256699 w 1247775"/>
                <a:gd name="connsiteY476" fmla="*/ 895826 h 1857375"/>
                <a:gd name="connsiteX477" fmla="*/ 251936 w 1247775"/>
                <a:gd name="connsiteY477" fmla="*/ 896779 h 1857375"/>
                <a:gd name="connsiteX478" fmla="*/ 234791 w 1247775"/>
                <a:gd name="connsiteY478" fmla="*/ 872966 h 1857375"/>
                <a:gd name="connsiteX479" fmla="*/ 234791 w 1247775"/>
                <a:gd name="connsiteY479" fmla="*/ 872966 h 1857375"/>
                <a:gd name="connsiteX480" fmla="*/ 250984 w 1247775"/>
                <a:gd name="connsiteY480" fmla="*/ 856774 h 1857375"/>
                <a:gd name="connsiteX481" fmla="*/ 234791 w 1247775"/>
                <a:gd name="connsiteY481" fmla="*/ 840581 h 1857375"/>
                <a:gd name="connsiteX482" fmla="*/ 218599 w 1247775"/>
                <a:gd name="connsiteY482" fmla="*/ 856774 h 1857375"/>
                <a:gd name="connsiteX483" fmla="*/ 227171 w 1247775"/>
                <a:gd name="connsiteY483" fmla="*/ 871061 h 1857375"/>
                <a:gd name="connsiteX484" fmla="*/ 223361 w 1247775"/>
                <a:gd name="connsiteY484" fmla="*/ 871061 h 1857375"/>
                <a:gd name="connsiteX485" fmla="*/ 216694 w 1247775"/>
                <a:gd name="connsiteY485" fmla="*/ 872014 h 1857375"/>
                <a:gd name="connsiteX486" fmla="*/ 213836 w 1247775"/>
                <a:gd name="connsiteY486" fmla="*/ 870109 h 1857375"/>
                <a:gd name="connsiteX487" fmla="*/ 200501 w 1247775"/>
                <a:gd name="connsiteY487" fmla="*/ 859631 h 1857375"/>
                <a:gd name="connsiteX488" fmla="*/ 196691 w 1247775"/>
                <a:gd name="connsiteY488" fmla="*/ 860584 h 1857375"/>
                <a:gd name="connsiteX489" fmla="*/ 196691 w 1247775"/>
                <a:gd name="connsiteY489" fmla="*/ 860584 h 1857375"/>
                <a:gd name="connsiteX490" fmla="*/ 194786 w 1247775"/>
                <a:gd name="connsiteY490" fmla="*/ 849154 h 1857375"/>
                <a:gd name="connsiteX491" fmla="*/ 198596 w 1247775"/>
                <a:gd name="connsiteY491" fmla="*/ 842486 h 1857375"/>
                <a:gd name="connsiteX492" fmla="*/ 203359 w 1247775"/>
                <a:gd name="connsiteY492" fmla="*/ 827246 h 1857375"/>
                <a:gd name="connsiteX493" fmla="*/ 200501 w 1247775"/>
                <a:gd name="connsiteY493" fmla="*/ 815816 h 1857375"/>
                <a:gd name="connsiteX494" fmla="*/ 205264 w 1247775"/>
                <a:gd name="connsiteY494" fmla="*/ 816769 h 1857375"/>
                <a:gd name="connsiteX495" fmla="*/ 226219 w 1247775"/>
                <a:gd name="connsiteY495" fmla="*/ 795814 h 1857375"/>
                <a:gd name="connsiteX496" fmla="*/ 205264 w 1247775"/>
                <a:gd name="connsiteY496" fmla="*/ 774859 h 1857375"/>
                <a:gd name="connsiteX497" fmla="*/ 184309 w 1247775"/>
                <a:gd name="connsiteY497" fmla="*/ 795814 h 1857375"/>
                <a:gd name="connsiteX498" fmla="*/ 186214 w 1247775"/>
                <a:gd name="connsiteY498" fmla="*/ 803434 h 1857375"/>
                <a:gd name="connsiteX499" fmla="*/ 177641 w 1247775"/>
                <a:gd name="connsiteY499" fmla="*/ 802481 h 1857375"/>
                <a:gd name="connsiteX500" fmla="*/ 157639 w 1247775"/>
                <a:gd name="connsiteY500" fmla="*/ 812006 h 1857375"/>
                <a:gd name="connsiteX501" fmla="*/ 140494 w 1247775"/>
                <a:gd name="connsiteY501" fmla="*/ 802481 h 1857375"/>
                <a:gd name="connsiteX502" fmla="*/ 130969 w 1247775"/>
                <a:gd name="connsiteY502" fmla="*/ 804386 h 1857375"/>
                <a:gd name="connsiteX503" fmla="*/ 120491 w 1247775"/>
                <a:gd name="connsiteY503" fmla="*/ 794861 h 1857375"/>
                <a:gd name="connsiteX504" fmla="*/ 110966 w 1247775"/>
                <a:gd name="connsiteY504" fmla="*/ 800576 h 1857375"/>
                <a:gd name="connsiteX505" fmla="*/ 98584 w 1247775"/>
                <a:gd name="connsiteY505" fmla="*/ 818674 h 1857375"/>
                <a:gd name="connsiteX506" fmla="*/ 118586 w 1247775"/>
                <a:gd name="connsiteY506" fmla="*/ 838676 h 1857375"/>
                <a:gd name="connsiteX507" fmla="*/ 126206 w 1247775"/>
                <a:gd name="connsiteY507" fmla="*/ 836771 h 1857375"/>
                <a:gd name="connsiteX508" fmla="*/ 140494 w 1247775"/>
                <a:gd name="connsiteY508" fmla="*/ 842486 h 1857375"/>
                <a:gd name="connsiteX509" fmla="*/ 148114 w 1247775"/>
                <a:gd name="connsiteY509" fmla="*/ 840581 h 1857375"/>
                <a:gd name="connsiteX510" fmla="*/ 141446 w 1247775"/>
                <a:gd name="connsiteY510" fmla="*/ 858679 h 1857375"/>
                <a:gd name="connsiteX511" fmla="*/ 161449 w 1247775"/>
                <a:gd name="connsiteY511" fmla="*/ 885349 h 1857375"/>
                <a:gd name="connsiteX512" fmla="*/ 153829 w 1247775"/>
                <a:gd name="connsiteY512" fmla="*/ 911066 h 1857375"/>
                <a:gd name="connsiteX513" fmla="*/ 165259 w 1247775"/>
                <a:gd name="connsiteY513" fmla="*/ 940594 h 1857375"/>
                <a:gd name="connsiteX514" fmla="*/ 154781 w 1247775"/>
                <a:gd name="connsiteY514" fmla="*/ 955834 h 1857375"/>
                <a:gd name="connsiteX515" fmla="*/ 170974 w 1247775"/>
                <a:gd name="connsiteY515" fmla="*/ 972026 h 1857375"/>
                <a:gd name="connsiteX516" fmla="*/ 187166 w 1247775"/>
                <a:gd name="connsiteY516" fmla="*/ 957739 h 1857375"/>
                <a:gd name="connsiteX517" fmla="*/ 188119 w 1247775"/>
                <a:gd name="connsiteY517" fmla="*/ 957739 h 1857375"/>
                <a:gd name="connsiteX518" fmla="*/ 192881 w 1247775"/>
                <a:gd name="connsiteY518" fmla="*/ 955834 h 1857375"/>
                <a:gd name="connsiteX519" fmla="*/ 199549 w 1247775"/>
                <a:gd name="connsiteY519" fmla="*/ 956786 h 1857375"/>
                <a:gd name="connsiteX520" fmla="*/ 211931 w 1247775"/>
                <a:gd name="connsiteY520" fmla="*/ 954881 h 1857375"/>
                <a:gd name="connsiteX521" fmla="*/ 211931 w 1247775"/>
                <a:gd name="connsiteY521" fmla="*/ 954881 h 1857375"/>
                <a:gd name="connsiteX522" fmla="*/ 228124 w 1247775"/>
                <a:gd name="connsiteY522" fmla="*/ 948214 h 1857375"/>
                <a:gd name="connsiteX523" fmla="*/ 237649 w 1247775"/>
                <a:gd name="connsiteY523" fmla="*/ 954881 h 1857375"/>
                <a:gd name="connsiteX524" fmla="*/ 241459 w 1247775"/>
                <a:gd name="connsiteY524" fmla="*/ 953929 h 1857375"/>
                <a:gd name="connsiteX525" fmla="*/ 254794 w 1247775"/>
                <a:gd name="connsiteY525" fmla="*/ 957739 h 1857375"/>
                <a:gd name="connsiteX526" fmla="*/ 267176 w 1247775"/>
                <a:gd name="connsiteY526" fmla="*/ 953929 h 1857375"/>
                <a:gd name="connsiteX527" fmla="*/ 269081 w 1247775"/>
                <a:gd name="connsiteY527" fmla="*/ 953929 h 1857375"/>
                <a:gd name="connsiteX528" fmla="*/ 272891 w 1247775"/>
                <a:gd name="connsiteY528" fmla="*/ 952976 h 1857375"/>
                <a:gd name="connsiteX529" fmla="*/ 281464 w 1247775"/>
                <a:gd name="connsiteY529" fmla="*/ 970121 h 1857375"/>
                <a:gd name="connsiteX530" fmla="*/ 277654 w 1247775"/>
                <a:gd name="connsiteY530" fmla="*/ 970121 h 1857375"/>
                <a:gd name="connsiteX531" fmla="*/ 275749 w 1247775"/>
                <a:gd name="connsiteY531" fmla="*/ 970121 h 1857375"/>
                <a:gd name="connsiteX532" fmla="*/ 265271 w 1247775"/>
                <a:gd name="connsiteY532" fmla="*/ 959644 h 1857375"/>
                <a:gd name="connsiteX533" fmla="*/ 254794 w 1247775"/>
                <a:gd name="connsiteY533" fmla="*/ 970121 h 1857375"/>
                <a:gd name="connsiteX534" fmla="*/ 260509 w 1247775"/>
                <a:gd name="connsiteY534" fmla="*/ 979646 h 1857375"/>
                <a:gd name="connsiteX535" fmla="*/ 257651 w 1247775"/>
                <a:gd name="connsiteY535" fmla="*/ 986314 h 1857375"/>
                <a:gd name="connsiteX536" fmla="*/ 247174 w 1247775"/>
                <a:gd name="connsiteY536" fmla="*/ 982504 h 1857375"/>
                <a:gd name="connsiteX537" fmla="*/ 230029 w 1247775"/>
                <a:gd name="connsiteY537" fmla="*/ 966311 h 1857375"/>
                <a:gd name="connsiteX538" fmla="*/ 212884 w 1247775"/>
                <a:gd name="connsiteY538" fmla="*/ 983456 h 1857375"/>
                <a:gd name="connsiteX539" fmla="*/ 215741 w 1247775"/>
                <a:gd name="connsiteY539" fmla="*/ 992029 h 1857375"/>
                <a:gd name="connsiteX540" fmla="*/ 206216 w 1247775"/>
                <a:gd name="connsiteY540" fmla="*/ 1014889 h 1857375"/>
                <a:gd name="connsiteX541" fmla="*/ 207169 w 1247775"/>
                <a:gd name="connsiteY541" fmla="*/ 1022509 h 1857375"/>
                <a:gd name="connsiteX542" fmla="*/ 200501 w 1247775"/>
                <a:gd name="connsiteY542" fmla="*/ 1021556 h 1857375"/>
                <a:gd name="connsiteX543" fmla="*/ 195739 w 1247775"/>
                <a:gd name="connsiteY543" fmla="*/ 1022509 h 1857375"/>
                <a:gd name="connsiteX544" fmla="*/ 182404 w 1247775"/>
                <a:gd name="connsiteY544" fmla="*/ 1015841 h 1857375"/>
                <a:gd name="connsiteX545" fmla="*/ 165259 w 1247775"/>
                <a:gd name="connsiteY545" fmla="*/ 1032986 h 1857375"/>
                <a:gd name="connsiteX546" fmla="*/ 170974 w 1247775"/>
                <a:gd name="connsiteY546" fmla="*/ 1045369 h 1857375"/>
                <a:gd name="connsiteX547" fmla="*/ 170021 w 1247775"/>
                <a:gd name="connsiteY547" fmla="*/ 1051084 h 1857375"/>
                <a:gd name="connsiteX548" fmla="*/ 170974 w 1247775"/>
                <a:gd name="connsiteY548" fmla="*/ 1057751 h 1857375"/>
                <a:gd name="connsiteX549" fmla="*/ 164306 w 1247775"/>
                <a:gd name="connsiteY549" fmla="*/ 1073944 h 1857375"/>
                <a:gd name="connsiteX550" fmla="*/ 166211 w 1247775"/>
                <a:gd name="connsiteY550" fmla="*/ 1081564 h 1857375"/>
                <a:gd name="connsiteX551" fmla="*/ 162401 w 1247775"/>
                <a:gd name="connsiteY551" fmla="*/ 1081564 h 1857375"/>
                <a:gd name="connsiteX552" fmla="*/ 162401 w 1247775"/>
                <a:gd name="connsiteY552" fmla="*/ 1080611 h 1857375"/>
                <a:gd name="connsiteX553" fmla="*/ 161449 w 1247775"/>
                <a:gd name="connsiteY553" fmla="*/ 1074896 h 1857375"/>
                <a:gd name="connsiteX554" fmla="*/ 162401 w 1247775"/>
                <a:gd name="connsiteY554" fmla="*/ 1070134 h 1857375"/>
                <a:gd name="connsiteX555" fmla="*/ 147161 w 1247775"/>
                <a:gd name="connsiteY555" fmla="*/ 1054894 h 1857375"/>
                <a:gd name="connsiteX556" fmla="*/ 137636 w 1247775"/>
                <a:gd name="connsiteY556" fmla="*/ 1057751 h 1857375"/>
                <a:gd name="connsiteX557" fmla="*/ 116681 w 1247775"/>
                <a:gd name="connsiteY557" fmla="*/ 1080611 h 1857375"/>
                <a:gd name="connsiteX558" fmla="*/ 135731 w 1247775"/>
                <a:gd name="connsiteY558" fmla="*/ 1103471 h 1857375"/>
                <a:gd name="connsiteX559" fmla="*/ 132874 w 1247775"/>
                <a:gd name="connsiteY559" fmla="*/ 1115854 h 1857375"/>
                <a:gd name="connsiteX560" fmla="*/ 157639 w 1247775"/>
                <a:gd name="connsiteY560" fmla="*/ 1149191 h 1857375"/>
                <a:gd name="connsiteX561" fmla="*/ 151924 w 1247775"/>
                <a:gd name="connsiteY561" fmla="*/ 1148239 h 1857375"/>
                <a:gd name="connsiteX562" fmla="*/ 123349 w 1247775"/>
                <a:gd name="connsiteY562" fmla="*/ 1166336 h 1857375"/>
                <a:gd name="connsiteX563" fmla="*/ 102394 w 1247775"/>
                <a:gd name="connsiteY563" fmla="*/ 1157764 h 1857375"/>
                <a:gd name="connsiteX564" fmla="*/ 73819 w 1247775"/>
                <a:gd name="connsiteY564" fmla="*/ 1186339 h 1857375"/>
                <a:gd name="connsiteX565" fmla="*/ 85249 w 1247775"/>
                <a:gd name="connsiteY565" fmla="*/ 1209199 h 1857375"/>
                <a:gd name="connsiteX566" fmla="*/ 85249 w 1247775"/>
                <a:gd name="connsiteY566" fmla="*/ 1210151 h 1857375"/>
                <a:gd name="connsiteX567" fmla="*/ 96679 w 1247775"/>
                <a:gd name="connsiteY567" fmla="*/ 1222534 h 1857375"/>
                <a:gd name="connsiteX568" fmla="*/ 84296 w 1247775"/>
                <a:gd name="connsiteY568" fmla="*/ 1237774 h 1857375"/>
                <a:gd name="connsiteX569" fmla="*/ 100489 w 1247775"/>
                <a:gd name="connsiteY569" fmla="*/ 1253966 h 1857375"/>
                <a:gd name="connsiteX570" fmla="*/ 115729 w 1247775"/>
                <a:gd name="connsiteY570" fmla="*/ 1241584 h 1857375"/>
                <a:gd name="connsiteX571" fmla="*/ 139541 w 1247775"/>
                <a:gd name="connsiteY571" fmla="*/ 1256824 h 1857375"/>
                <a:gd name="connsiteX572" fmla="*/ 140494 w 1247775"/>
                <a:gd name="connsiteY572" fmla="*/ 1256824 h 1857375"/>
                <a:gd name="connsiteX573" fmla="*/ 140494 w 1247775"/>
                <a:gd name="connsiteY573" fmla="*/ 1257776 h 1857375"/>
                <a:gd name="connsiteX574" fmla="*/ 130016 w 1247775"/>
                <a:gd name="connsiteY574" fmla="*/ 1272064 h 1857375"/>
                <a:gd name="connsiteX575" fmla="*/ 110966 w 1247775"/>
                <a:gd name="connsiteY575" fmla="*/ 1267301 h 1857375"/>
                <a:gd name="connsiteX576" fmla="*/ 85249 w 1247775"/>
                <a:gd name="connsiteY576" fmla="*/ 1276826 h 1857375"/>
                <a:gd name="connsiteX577" fmla="*/ 77629 w 1247775"/>
                <a:gd name="connsiteY577" fmla="*/ 1273969 h 1857375"/>
                <a:gd name="connsiteX578" fmla="*/ 64294 w 1247775"/>
                <a:gd name="connsiteY578" fmla="*/ 1287304 h 1857375"/>
                <a:gd name="connsiteX579" fmla="*/ 64294 w 1247775"/>
                <a:gd name="connsiteY579" fmla="*/ 1290161 h 1857375"/>
                <a:gd name="connsiteX580" fmla="*/ 64294 w 1247775"/>
                <a:gd name="connsiteY580" fmla="*/ 1291114 h 1857375"/>
                <a:gd name="connsiteX581" fmla="*/ 59531 w 1247775"/>
                <a:gd name="connsiteY581" fmla="*/ 1290161 h 1857375"/>
                <a:gd name="connsiteX582" fmla="*/ 40481 w 1247775"/>
                <a:gd name="connsiteY582" fmla="*/ 1309211 h 1857375"/>
                <a:gd name="connsiteX583" fmla="*/ 59531 w 1247775"/>
                <a:gd name="connsiteY583" fmla="*/ 1328261 h 1857375"/>
                <a:gd name="connsiteX584" fmla="*/ 73819 w 1247775"/>
                <a:gd name="connsiteY584" fmla="*/ 1322546 h 1857375"/>
                <a:gd name="connsiteX585" fmla="*/ 111919 w 1247775"/>
                <a:gd name="connsiteY585" fmla="*/ 1348264 h 1857375"/>
                <a:gd name="connsiteX586" fmla="*/ 139541 w 1247775"/>
                <a:gd name="connsiteY586" fmla="*/ 1337786 h 1857375"/>
                <a:gd name="connsiteX587" fmla="*/ 136684 w 1247775"/>
                <a:gd name="connsiteY587" fmla="*/ 1345406 h 1857375"/>
                <a:gd name="connsiteX588" fmla="*/ 136684 w 1247775"/>
                <a:gd name="connsiteY588" fmla="*/ 1345406 h 1857375"/>
                <a:gd name="connsiteX589" fmla="*/ 116681 w 1247775"/>
                <a:gd name="connsiteY589" fmla="*/ 1373981 h 1857375"/>
                <a:gd name="connsiteX590" fmla="*/ 123349 w 1247775"/>
                <a:gd name="connsiteY590" fmla="*/ 1393031 h 1857375"/>
                <a:gd name="connsiteX591" fmla="*/ 113824 w 1247775"/>
                <a:gd name="connsiteY591" fmla="*/ 1390174 h 1857375"/>
                <a:gd name="connsiteX592" fmla="*/ 99536 w 1247775"/>
                <a:gd name="connsiteY592" fmla="*/ 1398746 h 1857375"/>
                <a:gd name="connsiteX593" fmla="*/ 98584 w 1247775"/>
                <a:gd name="connsiteY593" fmla="*/ 1398746 h 1857375"/>
                <a:gd name="connsiteX594" fmla="*/ 90964 w 1247775"/>
                <a:gd name="connsiteY594" fmla="*/ 1400651 h 1857375"/>
                <a:gd name="connsiteX595" fmla="*/ 59531 w 1247775"/>
                <a:gd name="connsiteY595" fmla="*/ 1384459 h 1857375"/>
                <a:gd name="connsiteX596" fmla="*/ 33814 w 1247775"/>
                <a:gd name="connsiteY596" fmla="*/ 1393984 h 1857375"/>
                <a:gd name="connsiteX597" fmla="*/ 32861 w 1247775"/>
                <a:gd name="connsiteY597" fmla="*/ 1393984 h 1857375"/>
                <a:gd name="connsiteX598" fmla="*/ 27146 w 1247775"/>
                <a:gd name="connsiteY598" fmla="*/ 1399699 h 1857375"/>
                <a:gd name="connsiteX599" fmla="*/ 27146 w 1247775"/>
                <a:gd name="connsiteY599" fmla="*/ 1400651 h 1857375"/>
                <a:gd name="connsiteX600" fmla="*/ 19526 w 1247775"/>
                <a:gd name="connsiteY600" fmla="*/ 1420654 h 1857375"/>
                <a:gd name="connsiteX601" fmla="*/ 7144 w 1247775"/>
                <a:gd name="connsiteY601" fmla="*/ 1437799 h 1857375"/>
                <a:gd name="connsiteX602" fmla="*/ 26194 w 1247775"/>
                <a:gd name="connsiteY602" fmla="*/ 1456849 h 1857375"/>
                <a:gd name="connsiteX603" fmla="*/ 34766 w 1247775"/>
                <a:gd name="connsiteY603" fmla="*/ 1454944 h 1857375"/>
                <a:gd name="connsiteX604" fmla="*/ 59531 w 1247775"/>
                <a:gd name="connsiteY604" fmla="*/ 1463516 h 1857375"/>
                <a:gd name="connsiteX605" fmla="*/ 98584 w 1247775"/>
                <a:gd name="connsiteY605" fmla="*/ 1429226 h 1857375"/>
                <a:gd name="connsiteX606" fmla="*/ 98584 w 1247775"/>
                <a:gd name="connsiteY606" fmla="*/ 1429226 h 1857375"/>
                <a:gd name="connsiteX607" fmla="*/ 110966 w 1247775"/>
                <a:gd name="connsiteY607" fmla="*/ 1422559 h 1857375"/>
                <a:gd name="connsiteX608" fmla="*/ 112871 w 1247775"/>
                <a:gd name="connsiteY608" fmla="*/ 1422559 h 1857375"/>
                <a:gd name="connsiteX609" fmla="*/ 129064 w 1247775"/>
                <a:gd name="connsiteY609" fmla="*/ 1406366 h 1857375"/>
                <a:gd name="connsiteX610" fmla="*/ 126206 w 1247775"/>
                <a:gd name="connsiteY610" fmla="*/ 1397794 h 1857375"/>
                <a:gd name="connsiteX611" fmla="*/ 146209 w 1247775"/>
                <a:gd name="connsiteY611" fmla="*/ 1405414 h 1857375"/>
                <a:gd name="connsiteX612" fmla="*/ 173831 w 1247775"/>
                <a:gd name="connsiteY612" fmla="*/ 1388269 h 1857375"/>
                <a:gd name="connsiteX613" fmla="*/ 176689 w 1247775"/>
                <a:gd name="connsiteY613" fmla="*/ 1388269 h 1857375"/>
                <a:gd name="connsiteX614" fmla="*/ 177641 w 1247775"/>
                <a:gd name="connsiteY614" fmla="*/ 1388269 h 1857375"/>
                <a:gd name="connsiteX615" fmla="*/ 212884 w 1247775"/>
                <a:gd name="connsiteY615" fmla="*/ 1410176 h 1857375"/>
                <a:gd name="connsiteX616" fmla="*/ 246221 w 1247775"/>
                <a:gd name="connsiteY616" fmla="*/ 1391126 h 1857375"/>
                <a:gd name="connsiteX617" fmla="*/ 247174 w 1247775"/>
                <a:gd name="connsiteY617" fmla="*/ 1391126 h 1857375"/>
                <a:gd name="connsiteX618" fmla="*/ 253841 w 1247775"/>
                <a:gd name="connsiteY618" fmla="*/ 1383506 h 1857375"/>
                <a:gd name="connsiteX619" fmla="*/ 250984 w 1247775"/>
                <a:gd name="connsiteY619" fmla="*/ 1377791 h 1857375"/>
                <a:gd name="connsiteX620" fmla="*/ 251936 w 1247775"/>
                <a:gd name="connsiteY620" fmla="*/ 1370171 h 1857375"/>
                <a:gd name="connsiteX621" fmla="*/ 212884 w 1247775"/>
                <a:gd name="connsiteY621" fmla="*/ 1331119 h 1857375"/>
                <a:gd name="connsiteX622" fmla="*/ 206216 w 1247775"/>
                <a:gd name="connsiteY622" fmla="*/ 1332071 h 1857375"/>
                <a:gd name="connsiteX623" fmla="*/ 199549 w 1247775"/>
                <a:gd name="connsiteY623" fmla="*/ 1331119 h 1857375"/>
                <a:gd name="connsiteX624" fmla="*/ 188119 w 1247775"/>
                <a:gd name="connsiteY624" fmla="*/ 1320641 h 1857375"/>
                <a:gd name="connsiteX625" fmla="*/ 176689 w 1247775"/>
                <a:gd name="connsiteY625" fmla="*/ 1332071 h 1857375"/>
                <a:gd name="connsiteX626" fmla="*/ 176689 w 1247775"/>
                <a:gd name="connsiteY626" fmla="*/ 1333024 h 1857375"/>
                <a:gd name="connsiteX627" fmla="*/ 165259 w 1247775"/>
                <a:gd name="connsiteY627" fmla="*/ 1329214 h 1857375"/>
                <a:gd name="connsiteX628" fmla="*/ 150019 w 1247775"/>
                <a:gd name="connsiteY628" fmla="*/ 1334929 h 1857375"/>
                <a:gd name="connsiteX629" fmla="*/ 147161 w 1247775"/>
                <a:gd name="connsiteY629" fmla="*/ 1333976 h 1857375"/>
                <a:gd name="connsiteX630" fmla="*/ 139541 w 1247775"/>
                <a:gd name="connsiteY630" fmla="*/ 1336834 h 1857375"/>
                <a:gd name="connsiteX631" fmla="*/ 150971 w 1247775"/>
                <a:gd name="connsiteY631" fmla="*/ 1308259 h 1857375"/>
                <a:gd name="connsiteX632" fmla="*/ 150019 w 1247775"/>
                <a:gd name="connsiteY632" fmla="*/ 1303496 h 1857375"/>
                <a:gd name="connsiteX633" fmla="*/ 151924 w 1247775"/>
                <a:gd name="connsiteY633" fmla="*/ 1303496 h 1857375"/>
                <a:gd name="connsiteX634" fmla="*/ 176689 w 1247775"/>
                <a:gd name="connsiteY634" fmla="*/ 1278731 h 1857375"/>
                <a:gd name="connsiteX635" fmla="*/ 153829 w 1247775"/>
                <a:gd name="connsiteY635" fmla="*/ 1254919 h 1857375"/>
                <a:gd name="connsiteX636" fmla="*/ 152876 w 1247775"/>
                <a:gd name="connsiteY636" fmla="*/ 1253014 h 1857375"/>
                <a:gd name="connsiteX637" fmla="*/ 156686 w 1247775"/>
                <a:gd name="connsiteY637" fmla="*/ 1249204 h 1857375"/>
                <a:gd name="connsiteX638" fmla="*/ 170021 w 1247775"/>
                <a:gd name="connsiteY638" fmla="*/ 1233011 h 1857375"/>
                <a:gd name="connsiteX639" fmla="*/ 168116 w 1247775"/>
                <a:gd name="connsiteY639" fmla="*/ 1224439 h 1857375"/>
                <a:gd name="connsiteX640" fmla="*/ 176689 w 1247775"/>
                <a:gd name="connsiteY640" fmla="*/ 1213961 h 1857375"/>
                <a:gd name="connsiteX641" fmla="*/ 170021 w 1247775"/>
                <a:gd name="connsiteY641" fmla="*/ 1204436 h 1857375"/>
                <a:gd name="connsiteX642" fmla="*/ 180499 w 1247775"/>
                <a:gd name="connsiteY642" fmla="*/ 1181576 h 1857375"/>
                <a:gd name="connsiteX643" fmla="*/ 158591 w 1247775"/>
                <a:gd name="connsiteY643" fmla="*/ 1152049 h 1857375"/>
                <a:gd name="connsiteX644" fmla="*/ 165259 w 1247775"/>
                <a:gd name="connsiteY644" fmla="*/ 1153001 h 1857375"/>
                <a:gd name="connsiteX645" fmla="*/ 169069 w 1247775"/>
                <a:gd name="connsiteY645" fmla="*/ 1153001 h 1857375"/>
                <a:gd name="connsiteX646" fmla="*/ 169069 w 1247775"/>
                <a:gd name="connsiteY646" fmla="*/ 1153001 h 1857375"/>
                <a:gd name="connsiteX647" fmla="*/ 177641 w 1247775"/>
                <a:gd name="connsiteY647" fmla="*/ 1161574 h 1857375"/>
                <a:gd name="connsiteX648" fmla="*/ 178594 w 1247775"/>
                <a:gd name="connsiteY648" fmla="*/ 1161574 h 1857375"/>
                <a:gd name="connsiteX649" fmla="*/ 178594 w 1247775"/>
                <a:gd name="connsiteY649" fmla="*/ 1162526 h 1857375"/>
                <a:gd name="connsiteX650" fmla="*/ 188119 w 1247775"/>
                <a:gd name="connsiteY650" fmla="*/ 1180624 h 1857375"/>
                <a:gd name="connsiteX651" fmla="*/ 185261 w 1247775"/>
                <a:gd name="connsiteY651" fmla="*/ 1193006 h 1857375"/>
                <a:gd name="connsiteX652" fmla="*/ 210026 w 1247775"/>
                <a:gd name="connsiteY652" fmla="*/ 1221581 h 1857375"/>
                <a:gd name="connsiteX653" fmla="*/ 205264 w 1247775"/>
                <a:gd name="connsiteY653" fmla="*/ 1229201 h 1857375"/>
                <a:gd name="connsiteX654" fmla="*/ 213836 w 1247775"/>
                <a:gd name="connsiteY654" fmla="*/ 1237774 h 1857375"/>
                <a:gd name="connsiteX655" fmla="*/ 222409 w 1247775"/>
                <a:gd name="connsiteY655" fmla="*/ 1229201 h 1857375"/>
                <a:gd name="connsiteX656" fmla="*/ 217646 w 1247775"/>
                <a:gd name="connsiteY656" fmla="*/ 1221581 h 1857375"/>
                <a:gd name="connsiteX657" fmla="*/ 219551 w 1247775"/>
                <a:gd name="connsiteY657" fmla="*/ 1221581 h 1857375"/>
                <a:gd name="connsiteX658" fmla="*/ 226219 w 1247775"/>
                <a:gd name="connsiteY658" fmla="*/ 1223486 h 1857375"/>
                <a:gd name="connsiteX659" fmla="*/ 239554 w 1247775"/>
                <a:gd name="connsiteY659" fmla="*/ 1210151 h 1857375"/>
                <a:gd name="connsiteX660" fmla="*/ 239554 w 1247775"/>
                <a:gd name="connsiteY660" fmla="*/ 1209199 h 1857375"/>
                <a:gd name="connsiteX661" fmla="*/ 244316 w 1247775"/>
                <a:gd name="connsiteY661" fmla="*/ 1196816 h 1857375"/>
                <a:gd name="connsiteX662" fmla="*/ 246221 w 1247775"/>
                <a:gd name="connsiteY662" fmla="*/ 1196816 h 1857375"/>
                <a:gd name="connsiteX663" fmla="*/ 254794 w 1247775"/>
                <a:gd name="connsiteY663" fmla="*/ 1188244 h 1857375"/>
                <a:gd name="connsiteX664" fmla="*/ 250984 w 1247775"/>
                <a:gd name="connsiteY664" fmla="*/ 1181576 h 1857375"/>
                <a:gd name="connsiteX665" fmla="*/ 259556 w 1247775"/>
                <a:gd name="connsiteY665" fmla="*/ 1172051 h 1857375"/>
                <a:gd name="connsiteX666" fmla="*/ 252889 w 1247775"/>
                <a:gd name="connsiteY666" fmla="*/ 1162526 h 1857375"/>
                <a:gd name="connsiteX667" fmla="*/ 255746 w 1247775"/>
                <a:gd name="connsiteY667" fmla="*/ 1153001 h 1857375"/>
                <a:gd name="connsiteX668" fmla="*/ 239554 w 1247775"/>
                <a:gd name="connsiteY668" fmla="*/ 1136809 h 1857375"/>
                <a:gd name="connsiteX669" fmla="*/ 223361 w 1247775"/>
                <a:gd name="connsiteY669" fmla="*/ 1153001 h 1857375"/>
                <a:gd name="connsiteX670" fmla="*/ 239554 w 1247775"/>
                <a:gd name="connsiteY670" fmla="*/ 1169194 h 1857375"/>
                <a:gd name="connsiteX671" fmla="*/ 240506 w 1247775"/>
                <a:gd name="connsiteY671" fmla="*/ 1169194 h 1857375"/>
                <a:gd name="connsiteX672" fmla="*/ 239554 w 1247775"/>
                <a:gd name="connsiteY672" fmla="*/ 1172051 h 1857375"/>
                <a:gd name="connsiteX673" fmla="*/ 244316 w 1247775"/>
                <a:gd name="connsiteY673" fmla="*/ 1180624 h 1857375"/>
                <a:gd name="connsiteX674" fmla="*/ 241459 w 1247775"/>
                <a:gd name="connsiteY674" fmla="*/ 1181576 h 1857375"/>
                <a:gd name="connsiteX675" fmla="*/ 223361 w 1247775"/>
                <a:gd name="connsiteY675" fmla="*/ 1165384 h 1857375"/>
                <a:gd name="connsiteX676" fmla="*/ 223361 w 1247775"/>
                <a:gd name="connsiteY676" fmla="*/ 1162526 h 1857375"/>
                <a:gd name="connsiteX677" fmla="*/ 201454 w 1247775"/>
                <a:gd name="connsiteY677" fmla="*/ 1140619 h 1857375"/>
                <a:gd name="connsiteX678" fmla="*/ 190976 w 1247775"/>
                <a:gd name="connsiteY678" fmla="*/ 1143476 h 1857375"/>
                <a:gd name="connsiteX679" fmla="*/ 201454 w 1247775"/>
                <a:gd name="connsiteY679" fmla="*/ 1118711 h 1857375"/>
                <a:gd name="connsiteX680" fmla="*/ 200501 w 1247775"/>
                <a:gd name="connsiteY680" fmla="*/ 1111091 h 1857375"/>
                <a:gd name="connsiteX681" fmla="*/ 205264 w 1247775"/>
                <a:gd name="connsiteY681" fmla="*/ 1105376 h 1857375"/>
                <a:gd name="connsiteX682" fmla="*/ 199549 w 1247775"/>
                <a:gd name="connsiteY682" fmla="*/ 1099661 h 1857375"/>
                <a:gd name="connsiteX683" fmla="*/ 196691 w 1247775"/>
                <a:gd name="connsiteY683" fmla="*/ 1100614 h 1857375"/>
                <a:gd name="connsiteX684" fmla="*/ 193834 w 1247775"/>
                <a:gd name="connsiteY684" fmla="*/ 1096804 h 1857375"/>
                <a:gd name="connsiteX685" fmla="*/ 207169 w 1247775"/>
                <a:gd name="connsiteY685" fmla="*/ 1081564 h 1857375"/>
                <a:gd name="connsiteX686" fmla="*/ 228124 w 1247775"/>
                <a:gd name="connsiteY686" fmla="*/ 1052989 h 1857375"/>
                <a:gd name="connsiteX687" fmla="*/ 227171 w 1247775"/>
                <a:gd name="connsiteY687" fmla="*/ 1048226 h 1857375"/>
                <a:gd name="connsiteX688" fmla="*/ 236696 w 1247775"/>
                <a:gd name="connsiteY688" fmla="*/ 1050131 h 1857375"/>
                <a:gd name="connsiteX689" fmla="*/ 257651 w 1247775"/>
                <a:gd name="connsiteY689" fmla="*/ 1042511 h 1857375"/>
                <a:gd name="connsiteX690" fmla="*/ 263366 w 1247775"/>
                <a:gd name="connsiteY690" fmla="*/ 1043464 h 1857375"/>
                <a:gd name="connsiteX691" fmla="*/ 282416 w 1247775"/>
                <a:gd name="connsiteY691" fmla="*/ 1024414 h 1857375"/>
                <a:gd name="connsiteX692" fmla="*/ 279559 w 1247775"/>
                <a:gd name="connsiteY692" fmla="*/ 1013936 h 1857375"/>
                <a:gd name="connsiteX693" fmla="*/ 295751 w 1247775"/>
                <a:gd name="connsiteY693" fmla="*/ 1000601 h 1857375"/>
                <a:gd name="connsiteX694" fmla="*/ 294799 w 1247775"/>
                <a:gd name="connsiteY694" fmla="*/ 1006316 h 1857375"/>
                <a:gd name="connsiteX695" fmla="*/ 294799 w 1247775"/>
                <a:gd name="connsiteY695" fmla="*/ 1009174 h 1857375"/>
                <a:gd name="connsiteX696" fmla="*/ 293846 w 1247775"/>
                <a:gd name="connsiteY696" fmla="*/ 1015841 h 1857375"/>
                <a:gd name="connsiteX697" fmla="*/ 297656 w 1247775"/>
                <a:gd name="connsiteY697" fmla="*/ 1026319 h 1857375"/>
                <a:gd name="connsiteX698" fmla="*/ 284321 w 1247775"/>
                <a:gd name="connsiteY698" fmla="*/ 1051084 h 1857375"/>
                <a:gd name="connsiteX699" fmla="*/ 284321 w 1247775"/>
                <a:gd name="connsiteY699" fmla="*/ 1052989 h 1857375"/>
                <a:gd name="connsiteX700" fmla="*/ 280511 w 1247775"/>
                <a:gd name="connsiteY700" fmla="*/ 1052036 h 1857375"/>
                <a:gd name="connsiteX701" fmla="*/ 268129 w 1247775"/>
                <a:gd name="connsiteY701" fmla="*/ 1064419 h 1857375"/>
                <a:gd name="connsiteX702" fmla="*/ 277654 w 1247775"/>
                <a:gd name="connsiteY702" fmla="*/ 1075849 h 1857375"/>
                <a:gd name="connsiteX703" fmla="*/ 277654 w 1247775"/>
                <a:gd name="connsiteY703" fmla="*/ 1076801 h 1857375"/>
                <a:gd name="connsiteX704" fmla="*/ 295751 w 1247775"/>
                <a:gd name="connsiteY704" fmla="*/ 1094899 h 1857375"/>
                <a:gd name="connsiteX705" fmla="*/ 303371 w 1247775"/>
                <a:gd name="connsiteY705" fmla="*/ 1092994 h 1857375"/>
                <a:gd name="connsiteX706" fmla="*/ 300514 w 1247775"/>
                <a:gd name="connsiteY706" fmla="*/ 1100614 h 1857375"/>
                <a:gd name="connsiteX707" fmla="*/ 304324 w 1247775"/>
                <a:gd name="connsiteY707" fmla="*/ 1110139 h 1857375"/>
                <a:gd name="connsiteX708" fmla="*/ 303371 w 1247775"/>
                <a:gd name="connsiteY708" fmla="*/ 1110139 h 1857375"/>
                <a:gd name="connsiteX709" fmla="*/ 270986 w 1247775"/>
                <a:gd name="connsiteY709" fmla="*/ 1142524 h 1857375"/>
                <a:gd name="connsiteX710" fmla="*/ 285274 w 1247775"/>
                <a:gd name="connsiteY710" fmla="*/ 1169194 h 1857375"/>
                <a:gd name="connsiteX711" fmla="*/ 288131 w 1247775"/>
                <a:gd name="connsiteY711" fmla="*/ 1174909 h 1857375"/>
                <a:gd name="connsiteX712" fmla="*/ 280511 w 1247775"/>
                <a:gd name="connsiteY712" fmla="*/ 1193959 h 1857375"/>
                <a:gd name="connsiteX713" fmla="*/ 266224 w 1247775"/>
                <a:gd name="connsiteY713" fmla="*/ 1210151 h 1857375"/>
                <a:gd name="connsiteX714" fmla="*/ 269081 w 1247775"/>
                <a:gd name="connsiteY714" fmla="*/ 1218724 h 1857375"/>
                <a:gd name="connsiteX715" fmla="*/ 258604 w 1247775"/>
                <a:gd name="connsiteY715" fmla="*/ 1216819 h 1857375"/>
                <a:gd name="connsiteX716" fmla="*/ 227171 w 1247775"/>
                <a:gd name="connsiteY716" fmla="*/ 1248251 h 1857375"/>
                <a:gd name="connsiteX717" fmla="*/ 258604 w 1247775"/>
                <a:gd name="connsiteY717" fmla="*/ 1279684 h 1857375"/>
                <a:gd name="connsiteX718" fmla="*/ 285274 w 1247775"/>
                <a:gd name="connsiteY718" fmla="*/ 1264444 h 1857375"/>
                <a:gd name="connsiteX719" fmla="*/ 293846 w 1247775"/>
                <a:gd name="connsiteY719" fmla="*/ 1266349 h 1857375"/>
                <a:gd name="connsiteX720" fmla="*/ 316706 w 1247775"/>
                <a:gd name="connsiteY720" fmla="*/ 1253966 h 1857375"/>
                <a:gd name="connsiteX721" fmla="*/ 321469 w 1247775"/>
                <a:gd name="connsiteY721" fmla="*/ 1249204 h 1857375"/>
                <a:gd name="connsiteX722" fmla="*/ 326231 w 1247775"/>
                <a:gd name="connsiteY722" fmla="*/ 1263491 h 1857375"/>
                <a:gd name="connsiteX723" fmla="*/ 326231 w 1247775"/>
                <a:gd name="connsiteY723" fmla="*/ 1264444 h 1857375"/>
                <a:gd name="connsiteX724" fmla="*/ 328136 w 1247775"/>
                <a:gd name="connsiteY724" fmla="*/ 1275874 h 1857375"/>
                <a:gd name="connsiteX725" fmla="*/ 322421 w 1247775"/>
                <a:gd name="connsiteY725" fmla="*/ 1285399 h 1857375"/>
                <a:gd name="connsiteX726" fmla="*/ 310991 w 1247775"/>
                <a:gd name="connsiteY726" fmla="*/ 1279684 h 1857375"/>
                <a:gd name="connsiteX727" fmla="*/ 304324 w 1247775"/>
                <a:gd name="connsiteY727" fmla="*/ 1273016 h 1857375"/>
                <a:gd name="connsiteX728" fmla="*/ 297656 w 1247775"/>
                <a:gd name="connsiteY728" fmla="*/ 1279684 h 1857375"/>
                <a:gd name="connsiteX729" fmla="*/ 299561 w 1247775"/>
                <a:gd name="connsiteY729" fmla="*/ 1284446 h 1857375"/>
                <a:gd name="connsiteX730" fmla="*/ 294799 w 1247775"/>
                <a:gd name="connsiteY730" fmla="*/ 1296829 h 1857375"/>
                <a:gd name="connsiteX731" fmla="*/ 298609 w 1247775"/>
                <a:gd name="connsiteY731" fmla="*/ 1307306 h 1857375"/>
                <a:gd name="connsiteX732" fmla="*/ 298609 w 1247775"/>
                <a:gd name="connsiteY732" fmla="*/ 1307306 h 1857375"/>
                <a:gd name="connsiteX733" fmla="*/ 308134 w 1247775"/>
                <a:gd name="connsiteY733" fmla="*/ 1316831 h 1857375"/>
                <a:gd name="connsiteX734" fmla="*/ 314801 w 1247775"/>
                <a:gd name="connsiteY734" fmla="*/ 1313974 h 1857375"/>
                <a:gd name="connsiteX735" fmla="*/ 328136 w 1247775"/>
                <a:gd name="connsiteY735" fmla="*/ 1302544 h 1857375"/>
                <a:gd name="connsiteX736" fmla="*/ 343376 w 1247775"/>
                <a:gd name="connsiteY736" fmla="*/ 1310164 h 1857375"/>
                <a:gd name="connsiteX737" fmla="*/ 353854 w 1247775"/>
                <a:gd name="connsiteY737" fmla="*/ 1306354 h 1857375"/>
                <a:gd name="connsiteX738" fmla="*/ 353854 w 1247775"/>
                <a:gd name="connsiteY738" fmla="*/ 1307306 h 1857375"/>
                <a:gd name="connsiteX739" fmla="*/ 369094 w 1247775"/>
                <a:gd name="connsiteY739" fmla="*/ 1322546 h 1857375"/>
                <a:gd name="connsiteX740" fmla="*/ 376714 w 1247775"/>
                <a:gd name="connsiteY740" fmla="*/ 1320641 h 1857375"/>
                <a:gd name="connsiteX741" fmla="*/ 384334 w 1247775"/>
                <a:gd name="connsiteY741" fmla="*/ 1323499 h 1857375"/>
                <a:gd name="connsiteX742" fmla="*/ 396716 w 1247775"/>
                <a:gd name="connsiteY742" fmla="*/ 1311116 h 1857375"/>
                <a:gd name="connsiteX743" fmla="*/ 396716 w 1247775"/>
                <a:gd name="connsiteY743" fmla="*/ 1309211 h 1857375"/>
                <a:gd name="connsiteX744" fmla="*/ 406241 w 1247775"/>
                <a:gd name="connsiteY744" fmla="*/ 1293971 h 1857375"/>
                <a:gd name="connsiteX745" fmla="*/ 397669 w 1247775"/>
                <a:gd name="connsiteY745" fmla="*/ 1278731 h 1857375"/>
                <a:gd name="connsiteX746" fmla="*/ 397669 w 1247775"/>
                <a:gd name="connsiteY746" fmla="*/ 1278731 h 1857375"/>
                <a:gd name="connsiteX747" fmla="*/ 404336 w 1247775"/>
                <a:gd name="connsiteY747" fmla="*/ 1280636 h 1857375"/>
                <a:gd name="connsiteX748" fmla="*/ 408146 w 1247775"/>
                <a:gd name="connsiteY748" fmla="*/ 1279684 h 1857375"/>
                <a:gd name="connsiteX749" fmla="*/ 421481 w 1247775"/>
                <a:gd name="connsiteY749" fmla="*/ 1288256 h 1857375"/>
                <a:gd name="connsiteX750" fmla="*/ 437674 w 1247775"/>
                <a:gd name="connsiteY750" fmla="*/ 1296829 h 1857375"/>
                <a:gd name="connsiteX751" fmla="*/ 456724 w 1247775"/>
                <a:gd name="connsiteY751" fmla="*/ 1277779 h 1857375"/>
                <a:gd name="connsiteX752" fmla="*/ 456724 w 1247775"/>
                <a:gd name="connsiteY752" fmla="*/ 1276826 h 1857375"/>
                <a:gd name="connsiteX753" fmla="*/ 471011 w 1247775"/>
                <a:gd name="connsiteY753" fmla="*/ 1284446 h 1857375"/>
                <a:gd name="connsiteX754" fmla="*/ 485299 w 1247775"/>
                <a:gd name="connsiteY754" fmla="*/ 1291114 h 1857375"/>
                <a:gd name="connsiteX755" fmla="*/ 499586 w 1247775"/>
                <a:gd name="connsiteY755" fmla="*/ 1283494 h 1857375"/>
                <a:gd name="connsiteX756" fmla="*/ 500539 w 1247775"/>
                <a:gd name="connsiteY756" fmla="*/ 1284446 h 1857375"/>
                <a:gd name="connsiteX757" fmla="*/ 498634 w 1247775"/>
                <a:gd name="connsiteY757" fmla="*/ 1286351 h 1857375"/>
                <a:gd name="connsiteX758" fmla="*/ 491014 w 1247775"/>
                <a:gd name="connsiteY758" fmla="*/ 1297781 h 1857375"/>
                <a:gd name="connsiteX759" fmla="*/ 483394 w 1247775"/>
                <a:gd name="connsiteY759" fmla="*/ 1313974 h 1857375"/>
                <a:gd name="connsiteX760" fmla="*/ 477679 w 1247775"/>
                <a:gd name="connsiteY760" fmla="*/ 1317784 h 1857375"/>
                <a:gd name="connsiteX761" fmla="*/ 471011 w 1247775"/>
                <a:gd name="connsiteY761" fmla="*/ 1315879 h 1857375"/>
                <a:gd name="connsiteX762" fmla="*/ 457676 w 1247775"/>
                <a:gd name="connsiteY762" fmla="*/ 1329214 h 1857375"/>
                <a:gd name="connsiteX763" fmla="*/ 471011 w 1247775"/>
                <a:gd name="connsiteY763" fmla="*/ 1342549 h 1857375"/>
                <a:gd name="connsiteX764" fmla="*/ 475774 w 1247775"/>
                <a:gd name="connsiteY764" fmla="*/ 1341596 h 1857375"/>
                <a:gd name="connsiteX765" fmla="*/ 475774 w 1247775"/>
                <a:gd name="connsiteY765" fmla="*/ 1341596 h 1857375"/>
                <a:gd name="connsiteX766" fmla="*/ 451961 w 1247775"/>
                <a:gd name="connsiteY766" fmla="*/ 1361599 h 1857375"/>
                <a:gd name="connsiteX767" fmla="*/ 444341 w 1247775"/>
                <a:gd name="connsiteY767" fmla="*/ 1356836 h 1857375"/>
                <a:gd name="connsiteX768" fmla="*/ 446246 w 1247775"/>
                <a:gd name="connsiteY768" fmla="*/ 1349216 h 1857375"/>
                <a:gd name="connsiteX769" fmla="*/ 430054 w 1247775"/>
                <a:gd name="connsiteY769" fmla="*/ 1333024 h 1857375"/>
                <a:gd name="connsiteX770" fmla="*/ 417671 w 1247775"/>
                <a:gd name="connsiteY770" fmla="*/ 1337786 h 1857375"/>
                <a:gd name="connsiteX771" fmla="*/ 408146 w 1247775"/>
                <a:gd name="connsiteY771" fmla="*/ 1333024 h 1857375"/>
                <a:gd name="connsiteX772" fmla="*/ 395764 w 1247775"/>
                <a:gd name="connsiteY772" fmla="*/ 1345406 h 1857375"/>
                <a:gd name="connsiteX773" fmla="*/ 401479 w 1247775"/>
                <a:gd name="connsiteY773" fmla="*/ 1355884 h 1857375"/>
                <a:gd name="connsiteX774" fmla="*/ 386239 w 1247775"/>
                <a:gd name="connsiteY774" fmla="*/ 1375886 h 1857375"/>
                <a:gd name="connsiteX775" fmla="*/ 386239 w 1247775"/>
                <a:gd name="connsiteY775" fmla="*/ 1379696 h 1857375"/>
                <a:gd name="connsiteX776" fmla="*/ 384334 w 1247775"/>
                <a:gd name="connsiteY776" fmla="*/ 1387316 h 1857375"/>
                <a:gd name="connsiteX777" fmla="*/ 379571 w 1247775"/>
                <a:gd name="connsiteY777" fmla="*/ 1394936 h 1857375"/>
                <a:gd name="connsiteX778" fmla="*/ 378619 w 1247775"/>
                <a:gd name="connsiteY778" fmla="*/ 1394936 h 1857375"/>
                <a:gd name="connsiteX779" fmla="*/ 378619 w 1247775"/>
                <a:gd name="connsiteY779" fmla="*/ 1394936 h 1857375"/>
                <a:gd name="connsiteX780" fmla="*/ 379571 w 1247775"/>
                <a:gd name="connsiteY780" fmla="*/ 1389221 h 1857375"/>
                <a:gd name="connsiteX781" fmla="*/ 379571 w 1247775"/>
                <a:gd name="connsiteY781" fmla="*/ 1386364 h 1857375"/>
                <a:gd name="connsiteX782" fmla="*/ 386239 w 1247775"/>
                <a:gd name="connsiteY782" fmla="*/ 1373981 h 1857375"/>
                <a:gd name="connsiteX783" fmla="*/ 371951 w 1247775"/>
                <a:gd name="connsiteY783" fmla="*/ 1359694 h 1857375"/>
                <a:gd name="connsiteX784" fmla="*/ 360521 w 1247775"/>
                <a:gd name="connsiteY784" fmla="*/ 1365409 h 1857375"/>
                <a:gd name="connsiteX785" fmla="*/ 354806 w 1247775"/>
                <a:gd name="connsiteY785" fmla="*/ 1364456 h 1857375"/>
                <a:gd name="connsiteX786" fmla="*/ 339566 w 1247775"/>
                <a:gd name="connsiteY786" fmla="*/ 1370171 h 1857375"/>
                <a:gd name="connsiteX787" fmla="*/ 330041 w 1247775"/>
                <a:gd name="connsiteY787" fmla="*/ 1365409 h 1857375"/>
                <a:gd name="connsiteX788" fmla="*/ 318611 w 1247775"/>
                <a:gd name="connsiteY788" fmla="*/ 1373981 h 1857375"/>
                <a:gd name="connsiteX789" fmla="*/ 313849 w 1247775"/>
                <a:gd name="connsiteY789" fmla="*/ 1377791 h 1857375"/>
                <a:gd name="connsiteX790" fmla="*/ 308134 w 1247775"/>
                <a:gd name="connsiteY790" fmla="*/ 1376839 h 1857375"/>
                <a:gd name="connsiteX791" fmla="*/ 295751 w 1247775"/>
                <a:gd name="connsiteY791" fmla="*/ 1389221 h 1857375"/>
                <a:gd name="connsiteX792" fmla="*/ 308134 w 1247775"/>
                <a:gd name="connsiteY792" fmla="*/ 1401604 h 1857375"/>
                <a:gd name="connsiteX793" fmla="*/ 320516 w 1247775"/>
                <a:gd name="connsiteY793" fmla="*/ 1390174 h 1857375"/>
                <a:gd name="connsiteX794" fmla="*/ 320516 w 1247775"/>
                <a:gd name="connsiteY794" fmla="*/ 1390174 h 1857375"/>
                <a:gd name="connsiteX795" fmla="*/ 325279 w 1247775"/>
                <a:gd name="connsiteY795" fmla="*/ 1388269 h 1857375"/>
                <a:gd name="connsiteX796" fmla="*/ 329089 w 1247775"/>
                <a:gd name="connsiteY796" fmla="*/ 1389221 h 1857375"/>
                <a:gd name="connsiteX797" fmla="*/ 329089 w 1247775"/>
                <a:gd name="connsiteY797" fmla="*/ 1390174 h 1857375"/>
                <a:gd name="connsiteX798" fmla="*/ 347186 w 1247775"/>
                <a:gd name="connsiteY798" fmla="*/ 1413986 h 1857375"/>
                <a:gd name="connsiteX799" fmla="*/ 346234 w 1247775"/>
                <a:gd name="connsiteY799" fmla="*/ 1417796 h 1857375"/>
                <a:gd name="connsiteX800" fmla="*/ 347186 w 1247775"/>
                <a:gd name="connsiteY800" fmla="*/ 1420654 h 1857375"/>
                <a:gd name="connsiteX801" fmla="*/ 343376 w 1247775"/>
                <a:gd name="connsiteY801" fmla="*/ 1433036 h 1857375"/>
                <a:gd name="connsiteX802" fmla="*/ 347186 w 1247775"/>
                <a:gd name="connsiteY802" fmla="*/ 1446371 h 1857375"/>
                <a:gd name="connsiteX803" fmla="*/ 334804 w 1247775"/>
                <a:gd name="connsiteY803" fmla="*/ 1461611 h 1857375"/>
                <a:gd name="connsiteX804" fmla="*/ 350044 w 1247775"/>
                <a:gd name="connsiteY804" fmla="*/ 1476851 h 1857375"/>
                <a:gd name="connsiteX805" fmla="*/ 359569 w 1247775"/>
                <a:gd name="connsiteY805" fmla="*/ 1473994 h 1857375"/>
                <a:gd name="connsiteX806" fmla="*/ 377666 w 1247775"/>
                <a:gd name="connsiteY806" fmla="*/ 1486376 h 1857375"/>
                <a:gd name="connsiteX807" fmla="*/ 388144 w 1247775"/>
                <a:gd name="connsiteY807" fmla="*/ 1492091 h 1857375"/>
                <a:gd name="connsiteX808" fmla="*/ 400526 w 1247775"/>
                <a:gd name="connsiteY808" fmla="*/ 1479709 h 1857375"/>
                <a:gd name="connsiteX809" fmla="*/ 400526 w 1247775"/>
                <a:gd name="connsiteY809" fmla="*/ 1478756 h 1857375"/>
                <a:gd name="connsiteX810" fmla="*/ 408146 w 1247775"/>
                <a:gd name="connsiteY810" fmla="*/ 1460659 h 1857375"/>
                <a:gd name="connsiteX811" fmla="*/ 396716 w 1247775"/>
                <a:gd name="connsiteY811" fmla="*/ 1438751 h 1857375"/>
                <a:gd name="connsiteX812" fmla="*/ 397669 w 1247775"/>
                <a:gd name="connsiteY812" fmla="*/ 1433989 h 1857375"/>
                <a:gd name="connsiteX813" fmla="*/ 395764 w 1247775"/>
                <a:gd name="connsiteY813" fmla="*/ 1425416 h 1857375"/>
                <a:gd name="connsiteX814" fmla="*/ 396716 w 1247775"/>
                <a:gd name="connsiteY814" fmla="*/ 1420654 h 1857375"/>
                <a:gd name="connsiteX815" fmla="*/ 396716 w 1247775"/>
                <a:gd name="connsiteY815" fmla="*/ 1420654 h 1857375"/>
                <a:gd name="connsiteX816" fmla="*/ 399574 w 1247775"/>
                <a:gd name="connsiteY816" fmla="*/ 1423511 h 1857375"/>
                <a:gd name="connsiteX817" fmla="*/ 395764 w 1247775"/>
                <a:gd name="connsiteY817" fmla="*/ 1431131 h 1857375"/>
                <a:gd name="connsiteX818" fmla="*/ 406241 w 1247775"/>
                <a:gd name="connsiteY818" fmla="*/ 1441609 h 1857375"/>
                <a:gd name="connsiteX819" fmla="*/ 416719 w 1247775"/>
                <a:gd name="connsiteY819" fmla="*/ 1432084 h 1857375"/>
                <a:gd name="connsiteX820" fmla="*/ 422434 w 1247775"/>
                <a:gd name="connsiteY820" fmla="*/ 1433036 h 1857375"/>
                <a:gd name="connsiteX821" fmla="*/ 420529 w 1247775"/>
                <a:gd name="connsiteY821" fmla="*/ 1440656 h 1857375"/>
                <a:gd name="connsiteX822" fmla="*/ 427196 w 1247775"/>
                <a:gd name="connsiteY822" fmla="*/ 1454944 h 1857375"/>
                <a:gd name="connsiteX823" fmla="*/ 417671 w 1247775"/>
                <a:gd name="connsiteY823" fmla="*/ 1471136 h 1857375"/>
                <a:gd name="connsiteX824" fmla="*/ 419576 w 1247775"/>
                <a:gd name="connsiteY824" fmla="*/ 1478756 h 1857375"/>
                <a:gd name="connsiteX825" fmla="*/ 408146 w 1247775"/>
                <a:gd name="connsiteY825" fmla="*/ 1490186 h 1857375"/>
                <a:gd name="connsiteX826" fmla="*/ 411956 w 1247775"/>
                <a:gd name="connsiteY826" fmla="*/ 1498759 h 1857375"/>
                <a:gd name="connsiteX827" fmla="*/ 411004 w 1247775"/>
                <a:gd name="connsiteY827" fmla="*/ 1502569 h 1857375"/>
                <a:gd name="connsiteX828" fmla="*/ 404336 w 1247775"/>
                <a:gd name="connsiteY828" fmla="*/ 1500664 h 1857375"/>
                <a:gd name="connsiteX829" fmla="*/ 393859 w 1247775"/>
                <a:gd name="connsiteY829" fmla="*/ 1511141 h 1857375"/>
                <a:gd name="connsiteX830" fmla="*/ 399574 w 1247775"/>
                <a:gd name="connsiteY830" fmla="*/ 1519714 h 1857375"/>
                <a:gd name="connsiteX831" fmla="*/ 387191 w 1247775"/>
                <a:gd name="connsiteY831" fmla="*/ 1535906 h 1857375"/>
                <a:gd name="connsiteX832" fmla="*/ 389096 w 1247775"/>
                <a:gd name="connsiteY832" fmla="*/ 1544479 h 1857375"/>
                <a:gd name="connsiteX833" fmla="*/ 384334 w 1247775"/>
                <a:gd name="connsiteY833" fmla="*/ 1545431 h 1857375"/>
                <a:gd name="connsiteX834" fmla="*/ 367189 w 1247775"/>
                <a:gd name="connsiteY834" fmla="*/ 1530191 h 1857375"/>
                <a:gd name="connsiteX835" fmla="*/ 350044 w 1247775"/>
                <a:gd name="connsiteY835" fmla="*/ 1547336 h 1857375"/>
                <a:gd name="connsiteX836" fmla="*/ 361474 w 1247775"/>
                <a:gd name="connsiteY836" fmla="*/ 1563529 h 1857375"/>
                <a:gd name="connsiteX837" fmla="*/ 359569 w 1247775"/>
                <a:gd name="connsiteY837" fmla="*/ 1568291 h 1857375"/>
                <a:gd name="connsiteX838" fmla="*/ 352901 w 1247775"/>
                <a:gd name="connsiteY838" fmla="*/ 1565434 h 1857375"/>
                <a:gd name="connsiteX839" fmla="*/ 344329 w 1247775"/>
                <a:gd name="connsiteY839" fmla="*/ 1574006 h 1857375"/>
                <a:gd name="connsiteX840" fmla="*/ 346234 w 1247775"/>
                <a:gd name="connsiteY840" fmla="*/ 1578769 h 1857375"/>
                <a:gd name="connsiteX841" fmla="*/ 338614 w 1247775"/>
                <a:gd name="connsiteY841" fmla="*/ 1594961 h 1857375"/>
                <a:gd name="connsiteX842" fmla="*/ 357664 w 1247775"/>
                <a:gd name="connsiteY842" fmla="*/ 1615916 h 1857375"/>
                <a:gd name="connsiteX843" fmla="*/ 361474 w 1247775"/>
                <a:gd name="connsiteY843" fmla="*/ 1620679 h 1857375"/>
                <a:gd name="connsiteX844" fmla="*/ 375761 w 1247775"/>
                <a:gd name="connsiteY844" fmla="*/ 1637824 h 1857375"/>
                <a:gd name="connsiteX845" fmla="*/ 376714 w 1247775"/>
                <a:gd name="connsiteY845" fmla="*/ 1640681 h 1857375"/>
                <a:gd name="connsiteX846" fmla="*/ 355759 w 1247775"/>
                <a:gd name="connsiteY846" fmla="*/ 1662589 h 1857375"/>
                <a:gd name="connsiteX847" fmla="*/ 347186 w 1247775"/>
                <a:gd name="connsiteY847" fmla="*/ 1657826 h 1857375"/>
                <a:gd name="connsiteX848" fmla="*/ 358616 w 1247775"/>
                <a:gd name="connsiteY848" fmla="*/ 1637824 h 1857375"/>
                <a:gd name="connsiteX849" fmla="*/ 341471 w 1247775"/>
                <a:gd name="connsiteY849" fmla="*/ 1614964 h 1857375"/>
                <a:gd name="connsiteX850" fmla="*/ 324326 w 1247775"/>
                <a:gd name="connsiteY850" fmla="*/ 1589246 h 1857375"/>
                <a:gd name="connsiteX851" fmla="*/ 321469 w 1247775"/>
                <a:gd name="connsiteY851" fmla="*/ 1579721 h 1857375"/>
                <a:gd name="connsiteX852" fmla="*/ 322421 w 1247775"/>
                <a:gd name="connsiteY852" fmla="*/ 1575911 h 1857375"/>
                <a:gd name="connsiteX853" fmla="*/ 309086 w 1247775"/>
                <a:gd name="connsiteY853" fmla="*/ 1562576 h 1857375"/>
                <a:gd name="connsiteX854" fmla="*/ 306229 w 1247775"/>
                <a:gd name="connsiteY854" fmla="*/ 1562576 h 1857375"/>
                <a:gd name="connsiteX855" fmla="*/ 306229 w 1247775"/>
                <a:gd name="connsiteY855" fmla="*/ 1558766 h 1857375"/>
                <a:gd name="connsiteX856" fmla="*/ 305276 w 1247775"/>
                <a:gd name="connsiteY856" fmla="*/ 1552099 h 1857375"/>
                <a:gd name="connsiteX857" fmla="*/ 308134 w 1247775"/>
                <a:gd name="connsiteY857" fmla="*/ 1550194 h 1857375"/>
                <a:gd name="connsiteX858" fmla="*/ 316706 w 1247775"/>
                <a:gd name="connsiteY858" fmla="*/ 1554956 h 1857375"/>
                <a:gd name="connsiteX859" fmla="*/ 317659 w 1247775"/>
                <a:gd name="connsiteY859" fmla="*/ 1554956 h 1857375"/>
                <a:gd name="connsiteX860" fmla="*/ 316706 w 1247775"/>
                <a:gd name="connsiteY860" fmla="*/ 1558766 h 1857375"/>
                <a:gd name="connsiteX861" fmla="*/ 327184 w 1247775"/>
                <a:gd name="connsiteY861" fmla="*/ 1569244 h 1857375"/>
                <a:gd name="connsiteX862" fmla="*/ 337661 w 1247775"/>
                <a:gd name="connsiteY862" fmla="*/ 1558766 h 1857375"/>
                <a:gd name="connsiteX863" fmla="*/ 327184 w 1247775"/>
                <a:gd name="connsiteY863" fmla="*/ 1548289 h 1857375"/>
                <a:gd name="connsiteX864" fmla="*/ 326231 w 1247775"/>
                <a:gd name="connsiteY864" fmla="*/ 1548289 h 1857375"/>
                <a:gd name="connsiteX865" fmla="*/ 327184 w 1247775"/>
                <a:gd name="connsiteY865" fmla="*/ 1544479 h 1857375"/>
                <a:gd name="connsiteX866" fmla="*/ 316706 w 1247775"/>
                <a:gd name="connsiteY866" fmla="*/ 1534001 h 1857375"/>
                <a:gd name="connsiteX867" fmla="*/ 313849 w 1247775"/>
                <a:gd name="connsiteY867" fmla="*/ 1534954 h 1857375"/>
                <a:gd name="connsiteX868" fmla="*/ 312896 w 1247775"/>
                <a:gd name="connsiteY868" fmla="*/ 1533049 h 1857375"/>
                <a:gd name="connsiteX869" fmla="*/ 335756 w 1247775"/>
                <a:gd name="connsiteY869" fmla="*/ 1505426 h 1857375"/>
                <a:gd name="connsiteX870" fmla="*/ 331946 w 1247775"/>
                <a:gd name="connsiteY870" fmla="*/ 1492091 h 1857375"/>
                <a:gd name="connsiteX871" fmla="*/ 332899 w 1247775"/>
                <a:gd name="connsiteY871" fmla="*/ 1488281 h 1857375"/>
                <a:gd name="connsiteX872" fmla="*/ 324326 w 1247775"/>
                <a:gd name="connsiteY872" fmla="*/ 1479709 h 1857375"/>
                <a:gd name="connsiteX873" fmla="*/ 320516 w 1247775"/>
                <a:gd name="connsiteY873" fmla="*/ 1480661 h 1857375"/>
                <a:gd name="connsiteX874" fmla="*/ 308134 w 1247775"/>
                <a:gd name="connsiteY874" fmla="*/ 1477804 h 1857375"/>
                <a:gd name="connsiteX875" fmla="*/ 283369 w 1247775"/>
                <a:gd name="connsiteY875" fmla="*/ 1492091 h 1857375"/>
                <a:gd name="connsiteX876" fmla="*/ 279559 w 1247775"/>
                <a:gd name="connsiteY876" fmla="*/ 1491139 h 1857375"/>
                <a:gd name="connsiteX877" fmla="*/ 265271 w 1247775"/>
                <a:gd name="connsiteY877" fmla="*/ 1500664 h 1857375"/>
                <a:gd name="connsiteX878" fmla="*/ 258604 w 1247775"/>
                <a:gd name="connsiteY878" fmla="*/ 1508284 h 1857375"/>
                <a:gd name="connsiteX879" fmla="*/ 250031 w 1247775"/>
                <a:gd name="connsiteY879" fmla="*/ 1506379 h 1857375"/>
                <a:gd name="connsiteX880" fmla="*/ 231934 w 1247775"/>
                <a:gd name="connsiteY880" fmla="*/ 1524476 h 1857375"/>
                <a:gd name="connsiteX881" fmla="*/ 243364 w 1247775"/>
                <a:gd name="connsiteY881" fmla="*/ 1541621 h 1857375"/>
                <a:gd name="connsiteX882" fmla="*/ 242411 w 1247775"/>
                <a:gd name="connsiteY882" fmla="*/ 1543526 h 1857375"/>
                <a:gd name="connsiteX883" fmla="*/ 239554 w 1247775"/>
                <a:gd name="connsiteY883" fmla="*/ 1543526 h 1857375"/>
                <a:gd name="connsiteX884" fmla="*/ 225266 w 1247775"/>
                <a:gd name="connsiteY884" fmla="*/ 1548289 h 1857375"/>
                <a:gd name="connsiteX885" fmla="*/ 210026 w 1247775"/>
                <a:gd name="connsiteY885" fmla="*/ 1544479 h 1857375"/>
                <a:gd name="connsiteX886" fmla="*/ 189071 w 1247775"/>
                <a:gd name="connsiteY886" fmla="*/ 1553051 h 1857375"/>
                <a:gd name="connsiteX887" fmla="*/ 170974 w 1247775"/>
                <a:gd name="connsiteY887" fmla="*/ 1543526 h 1857375"/>
                <a:gd name="connsiteX888" fmla="*/ 162401 w 1247775"/>
                <a:gd name="connsiteY888" fmla="*/ 1545431 h 1857375"/>
                <a:gd name="connsiteX889" fmla="*/ 152876 w 1247775"/>
                <a:gd name="connsiteY889" fmla="*/ 1537811 h 1857375"/>
                <a:gd name="connsiteX890" fmla="*/ 143351 w 1247775"/>
                <a:gd name="connsiteY890" fmla="*/ 1547336 h 1857375"/>
                <a:gd name="connsiteX891" fmla="*/ 150971 w 1247775"/>
                <a:gd name="connsiteY891" fmla="*/ 1556861 h 1857375"/>
                <a:gd name="connsiteX892" fmla="*/ 149066 w 1247775"/>
                <a:gd name="connsiteY892" fmla="*/ 1566386 h 1857375"/>
                <a:gd name="connsiteX893" fmla="*/ 153829 w 1247775"/>
                <a:gd name="connsiteY893" fmla="*/ 1580674 h 1857375"/>
                <a:gd name="connsiteX894" fmla="*/ 143351 w 1247775"/>
                <a:gd name="connsiteY894" fmla="*/ 1593056 h 1857375"/>
                <a:gd name="connsiteX895" fmla="*/ 155734 w 1247775"/>
                <a:gd name="connsiteY895" fmla="*/ 1605439 h 1857375"/>
                <a:gd name="connsiteX896" fmla="*/ 168116 w 1247775"/>
                <a:gd name="connsiteY896" fmla="*/ 1593056 h 1857375"/>
                <a:gd name="connsiteX897" fmla="*/ 167164 w 1247775"/>
                <a:gd name="connsiteY897" fmla="*/ 1589246 h 1857375"/>
                <a:gd name="connsiteX898" fmla="*/ 170974 w 1247775"/>
                <a:gd name="connsiteY898" fmla="*/ 1589246 h 1857375"/>
                <a:gd name="connsiteX899" fmla="*/ 182404 w 1247775"/>
                <a:gd name="connsiteY899" fmla="*/ 1586389 h 1857375"/>
                <a:gd name="connsiteX900" fmla="*/ 184309 w 1247775"/>
                <a:gd name="connsiteY900" fmla="*/ 1589246 h 1857375"/>
                <a:gd name="connsiteX901" fmla="*/ 183356 w 1247775"/>
                <a:gd name="connsiteY901" fmla="*/ 1597819 h 1857375"/>
                <a:gd name="connsiteX902" fmla="*/ 195739 w 1247775"/>
                <a:gd name="connsiteY902" fmla="*/ 1620679 h 1857375"/>
                <a:gd name="connsiteX903" fmla="*/ 195739 w 1247775"/>
                <a:gd name="connsiteY903" fmla="*/ 1620679 h 1857375"/>
                <a:gd name="connsiteX904" fmla="*/ 201454 w 1247775"/>
                <a:gd name="connsiteY904" fmla="*/ 1626394 h 1857375"/>
                <a:gd name="connsiteX905" fmla="*/ 206216 w 1247775"/>
                <a:gd name="connsiteY905" fmla="*/ 1624489 h 1857375"/>
                <a:gd name="connsiteX906" fmla="*/ 210026 w 1247775"/>
                <a:gd name="connsiteY906" fmla="*/ 1624489 h 1857375"/>
                <a:gd name="connsiteX907" fmla="*/ 236696 w 1247775"/>
                <a:gd name="connsiteY907" fmla="*/ 1600676 h 1857375"/>
                <a:gd name="connsiteX908" fmla="*/ 249079 w 1247775"/>
                <a:gd name="connsiteY908" fmla="*/ 1604486 h 1857375"/>
                <a:gd name="connsiteX909" fmla="*/ 247174 w 1247775"/>
                <a:gd name="connsiteY909" fmla="*/ 1614011 h 1857375"/>
                <a:gd name="connsiteX910" fmla="*/ 248126 w 1247775"/>
                <a:gd name="connsiteY910" fmla="*/ 1619726 h 1857375"/>
                <a:gd name="connsiteX911" fmla="*/ 247174 w 1247775"/>
                <a:gd name="connsiteY911" fmla="*/ 1619726 h 1857375"/>
                <a:gd name="connsiteX912" fmla="*/ 233839 w 1247775"/>
                <a:gd name="connsiteY912" fmla="*/ 1633061 h 1857375"/>
                <a:gd name="connsiteX913" fmla="*/ 246221 w 1247775"/>
                <a:gd name="connsiteY913" fmla="*/ 1646396 h 1857375"/>
                <a:gd name="connsiteX914" fmla="*/ 258604 w 1247775"/>
                <a:gd name="connsiteY914" fmla="*/ 1657826 h 1857375"/>
                <a:gd name="connsiteX915" fmla="*/ 270986 w 1247775"/>
                <a:gd name="connsiteY915" fmla="*/ 1645444 h 1857375"/>
                <a:gd name="connsiteX916" fmla="*/ 268129 w 1247775"/>
                <a:gd name="connsiteY916" fmla="*/ 1637824 h 1857375"/>
                <a:gd name="connsiteX917" fmla="*/ 270034 w 1247775"/>
                <a:gd name="connsiteY917" fmla="*/ 1637824 h 1857375"/>
                <a:gd name="connsiteX918" fmla="*/ 281464 w 1247775"/>
                <a:gd name="connsiteY918" fmla="*/ 1634966 h 1857375"/>
                <a:gd name="connsiteX919" fmla="*/ 291941 w 1247775"/>
                <a:gd name="connsiteY919" fmla="*/ 1644491 h 1857375"/>
                <a:gd name="connsiteX920" fmla="*/ 290036 w 1247775"/>
                <a:gd name="connsiteY920" fmla="*/ 1651159 h 1857375"/>
                <a:gd name="connsiteX921" fmla="*/ 303371 w 1247775"/>
                <a:gd name="connsiteY921" fmla="*/ 1664494 h 1857375"/>
                <a:gd name="connsiteX922" fmla="*/ 312896 w 1247775"/>
                <a:gd name="connsiteY922" fmla="*/ 1660684 h 1857375"/>
                <a:gd name="connsiteX923" fmla="*/ 311944 w 1247775"/>
                <a:gd name="connsiteY923" fmla="*/ 1664494 h 1857375"/>
                <a:gd name="connsiteX924" fmla="*/ 324326 w 1247775"/>
                <a:gd name="connsiteY924" fmla="*/ 1676876 h 1857375"/>
                <a:gd name="connsiteX925" fmla="*/ 330041 w 1247775"/>
                <a:gd name="connsiteY925" fmla="*/ 1675924 h 1857375"/>
                <a:gd name="connsiteX926" fmla="*/ 342424 w 1247775"/>
                <a:gd name="connsiteY926" fmla="*/ 1683544 h 1857375"/>
                <a:gd name="connsiteX927" fmla="*/ 351949 w 1247775"/>
                <a:gd name="connsiteY927" fmla="*/ 1679734 h 1857375"/>
                <a:gd name="connsiteX928" fmla="*/ 360521 w 1247775"/>
                <a:gd name="connsiteY928" fmla="*/ 1694974 h 1857375"/>
                <a:gd name="connsiteX929" fmla="*/ 358616 w 1247775"/>
                <a:gd name="connsiteY929" fmla="*/ 1694974 h 1857375"/>
                <a:gd name="connsiteX930" fmla="*/ 348139 w 1247775"/>
                <a:gd name="connsiteY930" fmla="*/ 1705451 h 1857375"/>
                <a:gd name="connsiteX931" fmla="*/ 354806 w 1247775"/>
                <a:gd name="connsiteY931" fmla="*/ 1714976 h 1857375"/>
                <a:gd name="connsiteX932" fmla="*/ 345281 w 1247775"/>
                <a:gd name="connsiteY932" fmla="*/ 1729264 h 1857375"/>
                <a:gd name="connsiteX933" fmla="*/ 360521 w 1247775"/>
                <a:gd name="connsiteY933" fmla="*/ 1744504 h 1857375"/>
                <a:gd name="connsiteX934" fmla="*/ 375761 w 1247775"/>
                <a:gd name="connsiteY934" fmla="*/ 1729264 h 1857375"/>
                <a:gd name="connsiteX935" fmla="*/ 363379 w 1247775"/>
                <a:gd name="connsiteY935" fmla="*/ 1714024 h 1857375"/>
                <a:gd name="connsiteX936" fmla="*/ 368141 w 1247775"/>
                <a:gd name="connsiteY936" fmla="*/ 1705451 h 1857375"/>
                <a:gd name="connsiteX937" fmla="*/ 367189 w 1247775"/>
                <a:gd name="connsiteY937" fmla="*/ 1701641 h 1857375"/>
                <a:gd name="connsiteX938" fmla="*/ 374809 w 1247775"/>
                <a:gd name="connsiteY938" fmla="*/ 1704499 h 1857375"/>
                <a:gd name="connsiteX939" fmla="*/ 381476 w 1247775"/>
                <a:gd name="connsiteY939" fmla="*/ 1707356 h 1857375"/>
                <a:gd name="connsiteX940" fmla="*/ 385286 w 1247775"/>
                <a:gd name="connsiteY940" fmla="*/ 1706404 h 1857375"/>
                <a:gd name="connsiteX941" fmla="*/ 386239 w 1247775"/>
                <a:gd name="connsiteY941" fmla="*/ 1706404 h 1857375"/>
                <a:gd name="connsiteX942" fmla="*/ 416719 w 1247775"/>
                <a:gd name="connsiteY942" fmla="*/ 1688306 h 1857375"/>
                <a:gd name="connsiteX943" fmla="*/ 421481 w 1247775"/>
                <a:gd name="connsiteY943" fmla="*/ 1681639 h 1857375"/>
                <a:gd name="connsiteX944" fmla="*/ 420529 w 1247775"/>
                <a:gd name="connsiteY944" fmla="*/ 1678781 h 1857375"/>
                <a:gd name="connsiteX945" fmla="*/ 420529 w 1247775"/>
                <a:gd name="connsiteY945" fmla="*/ 1675924 h 1857375"/>
                <a:gd name="connsiteX946" fmla="*/ 433864 w 1247775"/>
                <a:gd name="connsiteY946" fmla="*/ 1679734 h 1857375"/>
                <a:gd name="connsiteX947" fmla="*/ 436721 w 1247775"/>
                <a:gd name="connsiteY947" fmla="*/ 1686401 h 1857375"/>
                <a:gd name="connsiteX948" fmla="*/ 415766 w 1247775"/>
                <a:gd name="connsiteY948" fmla="*/ 1702594 h 1857375"/>
                <a:gd name="connsiteX949" fmla="*/ 414814 w 1247775"/>
                <a:gd name="connsiteY949" fmla="*/ 1702594 h 1857375"/>
                <a:gd name="connsiteX950" fmla="*/ 409099 w 1247775"/>
                <a:gd name="connsiteY950" fmla="*/ 1708309 h 1857375"/>
                <a:gd name="connsiteX951" fmla="*/ 409099 w 1247775"/>
                <a:gd name="connsiteY951" fmla="*/ 1710214 h 1857375"/>
                <a:gd name="connsiteX952" fmla="*/ 407194 w 1247775"/>
                <a:gd name="connsiteY952" fmla="*/ 1711166 h 1857375"/>
                <a:gd name="connsiteX953" fmla="*/ 399574 w 1247775"/>
                <a:gd name="connsiteY953" fmla="*/ 1705451 h 1857375"/>
                <a:gd name="connsiteX954" fmla="*/ 391954 w 1247775"/>
                <a:gd name="connsiteY954" fmla="*/ 1713071 h 1857375"/>
                <a:gd name="connsiteX955" fmla="*/ 399574 w 1247775"/>
                <a:gd name="connsiteY955" fmla="*/ 1720691 h 1857375"/>
                <a:gd name="connsiteX956" fmla="*/ 400526 w 1247775"/>
                <a:gd name="connsiteY956" fmla="*/ 1720691 h 1857375"/>
                <a:gd name="connsiteX957" fmla="*/ 400526 w 1247775"/>
                <a:gd name="connsiteY957" fmla="*/ 1724501 h 1857375"/>
                <a:gd name="connsiteX958" fmla="*/ 401479 w 1247775"/>
                <a:gd name="connsiteY958" fmla="*/ 1729264 h 1857375"/>
                <a:gd name="connsiteX959" fmla="*/ 392906 w 1247775"/>
                <a:gd name="connsiteY959" fmla="*/ 1743551 h 1857375"/>
                <a:gd name="connsiteX960" fmla="*/ 394811 w 1247775"/>
                <a:gd name="connsiteY960" fmla="*/ 1752124 h 1857375"/>
                <a:gd name="connsiteX961" fmla="*/ 380524 w 1247775"/>
                <a:gd name="connsiteY961" fmla="*/ 1756886 h 1857375"/>
                <a:gd name="connsiteX962" fmla="*/ 367189 w 1247775"/>
                <a:gd name="connsiteY962" fmla="*/ 1751171 h 1857375"/>
                <a:gd name="connsiteX963" fmla="*/ 348139 w 1247775"/>
                <a:gd name="connsiteY963" fmla="*/ 1766411 h 1857375"/>
                <a:gd name="connsiteX964" fmla="*/ 347186 w 1247775"/>
                <a:gd name="connsiteY964" fmla="*/ 1767364 h 1857375"/>
                <a:gd name="connsiteX965" fmla="*/ 348139 w 1247775"/>
                <a:gd name="connsiteY965" fmla="*/ 1761649 h 1857375"/>
                <a:gd name="connsiteX966" fmla="*/ 333851 w 1247775"/>
                <a:gd name="connsiteY966" fmla="*/ 1747361 h 1857375"/>
                <a:gd name="connsiteX967" fmla="*/ 324326 w 1247775"/>
                <a:gd name="connsiteY967" fmla="*/ 1751171 h 1857375"/>
                <a:gd name="connsiteX968" fmla="*/ 298609 w 1247775"/>
                <a:gd name="connsiteY968" fmla="*/ 1736884 h 1857375"/>
                <a:gd name="connsiteX969" fmla="*/ 268129 w 1247775"/>
                <a:gd name="connsiteY969" fmla="*/ 1766411 h 1857375"/>
                <a:gd name="connsiteX970" fmla="*/ 263366 w 1247775"/>
                <a:gd name="connsiteY970" fmla="*/ 1767364 h 1857375"/>
                <a:gd name="connsiteX971" fmla="*/ 265271 w 1247775"/>
                <a:gd name="connsiteY971" fmla="*/ 1758791 h 1857375"/>
                <a:gd name="connsiteX972" fmla="*/ 238601 w 1247775"/>
                <a:gd name="connsiteY972" fmla="*/ 1732121 h 1857375"/>
                <a:gd name="connsiteX973" fmla="*/ 211931 w 1247775"/>
                <a:gd name="connsiteY973" fmla="*/ 1758791 h 1857375"/>
                <a:gd name="connsiteX974" fmla="*/ 212884 w 1247775"/>
                <a:gd name="connsiteY974" fmla="*/ 1764506 h 1857375"/>
                <a:gd name="connsiteX975" fmla="*/ 212884 w 1247775"/>
                <a:gd name="connsiteY975" fmla="*/ 1765459 h 1857375"/>
                <a:gd name="connsiteX976" fmla="*/ 214789 w 1247775"/>
                <a:gd name="connsiteY976" fmla="*/ 1773079 h 1857375"/>
                <a:gd name="connsiteX977" fmla="*/ 207169 w 1247775"/>
                <a:gd name="connsiteY977" fmla="*/ 1781651 h 1857375"/>
                <a:gd name="connsiteX978" fmla="*/ 208121 w 1247775"/>
                <a:gd name="connsiteY978" fmla="*/ 1784509 h 1857375"/>
                <a:gd name="connsiteX979" fmla="*/ 195739 w 1247775"/>
                <a:gd name="connsiteY979" fmla="*/ 1810226 h 1857375"/>
                <a:gd name="connsiteX980" fmla="*/ 230029 w 1247775"/>
                <a:gd name="connsiteY980" fmla="*/ 1847374 h 1857375"/>
                <a:gd name="connsiteX981" fmla="*/ 260509 w 1247775"/>
                <a:gd name="connsiteY981" fmla="*/ 1832134 h 1857375"/>
                <a:gd name="connsiteX982" fmla="*/ 260509 w 1247775"/>
                <a:gd name="connsiteY982" fmla="*/ 1834991 h 1857375"/>
                <a:gd name="connsiteX983" fmla="*/ 261461 w 1247775"/>
                <a:gd name="connsiteY983" fmla="*/ 1839754 h 1857375"/>
                <a:gd name="connsiteX984" fmla="*/ 257651 w 1247775"/>
                <a:gd name="connsiteY984" fmla="*/ 1844516 h 1857375"/>
                <a:gd name="connsiteX985" fmla="*/ 263366 w 1247775"/>
                <a:gd name="connsiteY985" fmla="*/ 1850231 h 1857375"/>
                <a:gd name="connsiteX986" fmla="*/ 267176 w 1247775"/>
                <a:gd name="connsiteY986" fmla="*/ 1848326 h 1857375"/>
                <a:gd name="connsiteX987" fmla="*/ 270986 w 1247775"/>
                <a:gd name="connsiteY987" fmla="*/ 1850231 h 1857375"/>
                <a:gd name="connsiteX988" fmla="*/ 279559 w 1247775"/>
                <a:gd name="connsiteY988" fmla="*/ 1855946 h 1857375"/>
                <a:gd name="connsiteX989" fmla="*/ 288131 w 1247775"/>
                <a:gd name="connsiteY989" fmla="*/ 1850231 h 1857375"/>
                <a:gd name="connsiteX990" fmla="*/ 300514 w 1247775"/>
                <a:gd name="connsiteY990" fmla="*/ 1854041 h 1857375"/>
                <a:gd name="connsiteX991" fmla="*/ 310039 w 1247775"/>
                <a:gd name="connsiteY991" fmla="*/ 1852136 h 1857375"/>
                <a:gd name="connsiteX992" fmla="*/ 329089 w 1247775"/>
                <a:gd name="connsiteY992" fmla="*/ 1834039 h 1857375"/>
                <a:gd name="connsiteX993" fmla="*/ 334804 w 1247775"/>
                <a:gd name="connsiteY993" fmla="*/ 1828324 h 1857375"/>
                <a:gd name="connsiteX994" fmla="*/ 337661 w 1247775"/>
                <a:gd name="connsiteY994" fmla="*/ 1828324 h 1857375"/>
                <a:gd name="connsiteX995" fmla="*/ 356711 w 1247775"/>
                <a:gd name="connsiteY995" fmla="*/ 1817846 h 1857375"/>
                <a:gd name="connsiteX996" fmla="*/ 368141 w 1247775"/>
                <a:gd name="connsiteY996" fmla="*/ 1819751 h 1857375"/>
                <a:gd name="connsiteX997" fmla="*/ 380524 w 1247775"/>
                <a:gd name="connsiteY997" fmla="*/ 1817846 h 1857375"/>
                <a:gd name="connsiteX998" fmla="*/ 400526 w 1247775"/>
                <a:gd name="connsiteY998" fmla="*/ 1823561 h 1857375"/>
                <a:gd name="connsiteX999" fmla="*/ 437674 w 1247775"/>
                <a:gd name="connsiteY999" fmla="*/ 1786414 h 1857375"/>
                <a:gd name="connsiteX1000" fmla="*/ 437674 w 1247775"/>
                <a:gd name="connsiteY1000" fmla="*/ 1786414 h 1857375"/>
                <a:gd name="connsiteX1001" fmla="*/ 441484 w 1247775"/>
                <a:gd name="connsiteY1001" fmla="*/ 1786414 h 1857375"/>
                <a:gd name="connsiteX1002" fmla="*/ 454819 w 1247775"/>
                <a:gd name="connsiteY1002" fmla="*/ 1782604 h 1857375"/>
                <a:gd name="connsiteX1003" fmla="*/ 461486 w 1247775"/>
                <a:gd name="connsiteY1003" fmla="*/ 1784509 h 1857375"/>
                <a:gd name="connsiteX1004" fmla="*/ 475774 w 1247775"/>
                <a:gd name="connsiteY1004" fmla="*/ 1770221 h 1857375"/>
                <a:gd name="connsiteX1005" fmla="*/ 472916 w 1247775"/>
                <a:gd name="connsiteY1005" fmla="*/ 1762601 h 1857375"/>
                <a:gd name="connsiteX1006" fmla="*/ 488156 w 1247775"/>
                <a:gd name="connsiteY1006" fmla="*/ 1753076 h 1857375"/>
                <a:gd name="connsiteX1007" fmla="*/ 493871 w 1247775"/>
                <a:gd name="connsiteY1007" fmla="*/ 1750219 h 1857375"/>
                <a:gd name="connsiteX1008" fmla="*/ 493871 w 1247775"/>
                <a:gd name="connsiteY1008" fmla="*/ 1751171 h 1857375"/>
                <a:gd name="connsiteX1009" fmla="*/ 525304 w 1247775"/>
                <a:gd name="connsiteY1009" fmla="*/ 1782604 h 1857375"/>
                <a:gd name="connsiteX1010" fmla="*/ 533876 w 1247775"/>
                <a:gd name="connsiteY1010" fmla="*/ 1780699 h 1857375"/>
                <a:gd name="connsiteX1011" fmla="*/ 550069 w 1247775"/>
                <a:gd name="connsiteY1011" fmla="*/ 1785461 h 1857375"/>
                <a:gd name="connsiteX1012" fmla="*/ 567214 w 1247775"/>
                <a:gd name="connsiteY1012" fmla="*/ 1779746 h 1857375"/>
                <a:gd name="connsiteX1013" fmla="*/ 575786 w 1247775"/>
                <a:gd name="connsiteY1013" fmla="*/ 1780699 h 1857375"/>
                <a:gd name="connsiteX1014" fmla="*/ 601504 w 1247775"/>
                <a:gd name="connsiteY1014" fmla="*/ 1769269 h 1857375"/>
                <a:gd name="connsiteX1015" fmla="*/ 604361 w 1247775"/>
                <a:gd name="connsiteY1015" fmla="*/ 1769269 h 1857375"/>
                <a:gd name="connsiteX1016" fmla="*/ 615791 w 1247775"/>
                <a:gd name="connsiteY1016" fmla="*/ 1767364 h 1857375"/>
                <a:gd name="connsiteX1017" fmla="*/ 651034 w 1247775"/>
                <a:gd name="connsiteY1017" fmla="*/ 1791176 h 1857375"/>
                <a:gd name="connsiteX1018" fmla="*/ 655796 w 1247775"/>
                <a:gd name="connsiteY1018" fmla="*/ 1791176 h 1857375"/>
                <a:gd name="connsiteX1019" fmla="*/ 705326 w 1247775"/>
                <a:gd name="connsiteY1019" fmla="*/ 1800701 h 1857375"/>
                <a:gd name="connsiteX1020" fmla="*/ 1004411 w 1247775"/>
                <a:gd name="connsiteY1020" fmla="*/ 1796891 h 1857375"/>
                <a:gd name="connsiteX1021" fmla="*/ 1087279 w 1247775"/>
                <a:gd name="connsiteY1021" fmla="*/ 1637824 h 1857375"/>
                <a:gd name="connsiteX1022" fmla="*/ 1076801 w 1247775"/>
                <a:gd name="connsiteY1022" fmla="*/ 1550194 h 1857375"/>
                <a:gd name="connsiteX1023" fmla="*/ 1153001 w 1247775"/>
                <a:gd name="connsiteY1023" fmla="*/ 1512094 h 1857375"/>
                <a:gd name="connsiteX1024" fmla="*/ 1149191 w 1247775"/>
                <a:gd name="connsiteY1024" fmla="*/ 1437799 h 1857375"/>
                <a:gd name="connsiteX1025" fmla="*/ 1078706 w 1247775"/>
                <a:gd name="connsiteY1025" fmla="*/ 1408271 h 1857375"/>
                <a:gd name="connsiteX1026" fmla="*/ 1161574 w 1247775"/>
                <a:gd name="connsiteY1026" fmla="*/ 1366361 h 1857375"/>
                <a:gd name="connsiteX1027" fmla="*/ 1186339 w 1247775"/>
                <a:gd name="connsiteY1027" fmla="*/ 1283494 h 1857375"/>
                <a:gd name="connsiteX1028" fmla="*/ 1138714 w 1247775"/>
                <a:gd name="connsiteY1028" fmla="*/ 1235869 h 1857375"/>
                <a:gd name="connsiteX1029" fmla="*/ 1159669 w 1247775"/>
                <a:gd name="connsiteY1029" fmla="*/ 1165384 h 1857375"/>
                <a:gd name="connsiteX1030" fmla="*/ 1240631 w 1247775"/>
                <a:gd name="connsiteY1030" fmla="*/ 1103471 h 1857375"/>
                <a:gd name="connsiteX1031" fmla="*/ 1172051 w 1247775"/>
                <a:gd name="connsiteY1031" fmla="*/ 974884 h 1857375"/>
                <a:gd name="connsiteX1032" fmla="*/ 584359 w 1247775"/>
                <a:gd name="connsiteY1032" fmla="*/ 250984 h 1857375"/>
                <a:gd name="connsiteX1033" fmla="*/ 581501 w 1247775"/>
                <a:gd name="connsiteY1033" fmla="*/ 252889 h 1857375"/>
                <a:gd name="connsiteX1034" fmla="*/ 572929 w 1247775"/>
                <a:gd name="connsiteY1034" fmla="*/ 250031 h 1857375"/>
                <a:gd name="connsiteX1035" fmla="*/ 571976 w 1247775"/>
                <a:gd name="connsiteY1035" fmla="*/ 250031 h 1857375"/>
                <a:gd name="connsiteX1036" fmla="*/ 570071 w 1247775"/>
                <a:gd name="connsiteY1036" fmla="*/ 249079 h 1857375"/>
                <a:gd name="connsiteX1037" fmla="*/ 570071 w 1247775"/>
                <a:gd name="connsiteY1037" fmla="*/ 246221 h 1857375"/>
                <a:gd name="connsiteX1038" fmla="*/ 570071 w 1247775"/>
                <a:gd name="connsiteY1038" fmla="*/ 243364 h 1857375"/>
                <a:gd name="connsiteX1039" fmla="*/ 585311 w 1247775"/>
                <a:gd name="connsiteY1039" fmla="*/ 234791 h 1857375"/>
                <a:gd name="connsiteX1040" fmla="*/ 595789 w 1247775"/>
                <a:gd name="connsiteY1040" fmla="*/ 244316 h 1857375"/>
                <a:gd name="connsiteX1041" fmla="*/ 584359 w 1247775"/>
                <a:gd name="connsiteY1041" fmla="*/ 250984 h 1857375"/>
                <a:gd name="connsiteX1042" fmla="*/ 596741 w 1247775"/>
                <a:gd name="connsiteY1042" fmla="*/ 201454 h 1857375"/>
                <a:gd name="connsiteX1043" fmla="*/ 596741 w 1247775"/>
                <a:gd name="connsiteY1043" fmla="*/ 198596 h 1857375"/>
                <a:gd name="connsiteX1044" fmla="*/ 598646 w 1247775"/>
                <a:gd name="connsiteY1044" fmla="*/ 199549 h 1857375"/>
                <a:gd name="connsiteX1045" fmla="*/ 596741 w 1247775"/>
                <a:gd name="connsiteY1045" fmla="*/ 201454 h 1857375"/>
                <a:gd name="connsiteX1046" fmla="*/ 606266 w 1247775"/>
                <a:gd name="connsiteY1046" fmla="*/ 250031 h 1857375"/>
                <a:gd name="connsiteX1047" fmla="*/ 602456 w 1247775"/>
                <a:gd name="connsiteY1047" fmla="*/ 245269 h 1857375"/>
                <a:gd name="connsiteX1048" fmla="*/ 605314 w 1247775"/>
                <a:gd name="connsiteY1048" fmla="*/ 245269 h 1857375"/>
                <a:gd name="connsiteX1049" fmla="*/ 609124 w 1247775"/>
                <a:gd name="connsiteY1049" fmla="*/ 245269 h 1857375"/>
                <a:gd name="connsiteX1050" fmla="*/ 606266 w 1247775"/>
                <a:gd name="connsiteY1050" fmla="*/ 250031 h 1857375"/>
                <a:gd name="connsiteX1051" fmla="*/ 557689 w 1247775"/>
                <a:gd name="connsiteY1051" fmla="*/ 407194 h 1857375"/>
                <a:gd name="connsiteX1052" fmla="*/ 555784 w 1247775"/>
                <a:gd name="connsiteY1052" fmla="*/ 407194 h 1857375"/>
                <a:gd name="connsiteX1053" fmla="*/ 555784 w 1247775"/>
                <a:gd name="connsiteY1053" fmla="*/ 405289 h 1857375"/>
                <a:gd name="connsiteX1054" fmla="*/ 554831 w 1247775"/>
                <a:gd name="connsiteY1054" fmla="*/ 400526 h 1857375"/>
                <a:gd name="connsiteX1055" fmla="*/ 559594 w 1247775"/>
                <a:gd name="connsiteY1055" fmla="*/ 407194 h 1857375"/>
                <a:gd name="connsiteX1056" fmla="*/ 557689 w 1247775"/>
                <a:gd name="connsiteY1056" fmla="*/ 407194 h 1857375"/>
                <a:gd name="connsiteX1057" fmla="*/ 637699 w 1247775"/>
                <a:gd name="connsiteY1057" fmla="*/ 305276 h 1857375"/>
                <a:gd name="connsiteX1058" fmla="*/ 641509 w 1247775"/>
                <a:gd name="connsiteY1058" fmla="*/ 309086 h 1857375"/>
                <a:gd name="connsiteX1059" fmla="*/ 638651 w 1247775"/>
                <a:gd name="connsiteY1059" fmla="*/ 310039 h 1857375"/>
                <a:gd name="connsiteX1060" fmla="*/ 636746 w 1247775"/>
                <a:gd name="connsiteY1060" fmla="*/ 306229 h 1857375"/>
                <a:gd name="connsiteX1061" fmla="*/ 637699 w 1247775"/>
                <a:gd name="connsiteY1061" fmla="*/ 305276 h 1857375"/>
                <a:gd name="connsiteX1062" fmla="*/ 591979 w 1247775"/>
                <a:gd name="connsiteY1062" fmla="*/ 417671 h 1857375"/>
                <a:gd name="connsiteX1063" fmla="*/ 609124 w 1247775"/>
                <a:gd name="connsiteY1063" fmla="*/ 409099 h 1857375"/>
                <a:gd name="connsiteX1064" fmla="*/ 606266 w 1247775"/>
                <a:gd name="connsiteY1064" fmla="*/ 418624 h 1857375"/>
                <a:gd name="connsiteX1065" fmla="*/ 606266 w 1247775"/>
                <a:gd name="connsiteY1065" fmla="*/ 418624 h 1857375"/>
                <a:gd name="connsiteX1066" fmla="*/ 598646 w 1247775"/>
                <a:gd name="connsiteY1066" fmla="*/ 426244 h 1857375"/>
                <a:gd name="connsiteX1067" fmla="*/ 591026 w 1247775"/>
                <a:gd name="connsiteY1067" fmla="*/ 420529 h 1857375"/>
                <a:gd name="connsiteX1068" fmla="*/ 591979 w 1247775"/>
                <a:gd name="connsiteY1068" fmla="*/ 417671 h 1857375"/>
                <a:gd name="connsiteX1069" fmla="*/ 594836 w 1247775"/>
                <a:gd name="connsiteY1069" fmla="*/ 511016 h 1857375"/>
                <a:gd name="connsiteX1070" fmla="*/ 591979 w 1247775"/>
                <a:gd name="connsiteY1070" fmla="*/ 510064 h 1857375"/>
                <a:gd name="connsiteX1071" fmla="*/ 590074 w 1247775"/>
                <a:gd name="connsiteY1071" fmla="*/ 510064 h 1857375"/>
                <a:gd name="connsiteX1072" fmla="*/ 587216 w 1247775"/>
                <a:gd name="connsiteY1072" fmla="*/ 508159 h 1857375"/>
                <a:gd name="connsiteX1073" fmla="*/ 597694 w 1247775"/>
                <a:gd name="connsiteY1073" fmla="*/ 503396 h 1857375"/>
                <a:gd name="connsiteX1074" fmla="*/ 598646 w 1247775"/>
                <a:gd name="connsiteY1074" fmla="*/ 505301 h 1857375"/>
                <a:gd name="connsiteX1075" fmla="*/ 594836 w 1247775"/>
                <a:gd name="connsiteY1075" fmla="*/ 511016 h 1857375"/>
                <a:gd name="connsiteX1076" fmla="*/ 633889 w 1247775"/>
                <a:gd name="connsiteY1076" fmla="*/ 447199 h 1857375"/>
                <a:gd name="connsiteX1077" fmla="*/ 627221 w 1247775"/>
                <a:gd name="connsiteY1077" fmla="*/ 461486 h 1857375"/>
                <a:gd name="connsiteX1078" fmla="*/ 626269 w 1247775"/>
                <a:gd name="connsiteY1078" fmla="*/ 461486 h 1857375"/>
                <a:gd name="connsiteX1079" fmla="*/ 608171 w 1247775"/>
                <a:gd name="connsiteY1079" fmla="*/ 479584 h 1857375"/>
                <a:gd name="connsiteX1080" fmla="*/ 609124 w 1247775"/>
                <a:gd name="connsiteY1080" fmla="*/ 484346 h 1857375"/>
                <a:gd name="connsiteX1081" fmla="*/ 608171 w 1247775"/>
                <a:gd name="connsiteY1081" fmla="*/ 485299 h 1857375"/>
                <a:gd name="connsiteX1082" fmla="*/ 608171 w 1247775"/>
                <a:gd name="connsiteY1082" fmla="*/ 483394 h 1857375"/>
                <a:gd name="connsiteX1083" fmla="*/ 593884 w 1247775"/>
                <a:gd name="connsiteY1083" fmla="*/ 459581 h 1857375"/>
                <a:gd name="connsiteX1084" fmla="*/ 606266 w 1247775"/>
                <a:gd name="connsiteY1084" fmla="*/ 444341 h 1857375"/>
                <a:gd name="connsiteX1085" fmla="*/ 614839 w 1247775"/>
                <a:gd name="connsiteY1085" fmla="*/ 447199 h 1857375"/>
                <a:gd name="connsiteX1086" fmla="*/ 626269 w 1247775"/>
                <a:gd name="connsiteY1086" fmla="*/ 440531 h 1857375"/>
                <a:gd name="connsiteX1087" fmla="*/ 630079 w 1247775"/>
                <a:gd name="connsiteY1087" fmla="*/ 440531 h 1857375"/>
                <a:gd name="connsiteX1088" fmla="*/ 631984 w 1247775"/>
                <a:gd name="connsiteY1088" fmla="*/ 440531 h 1857375"/>
                <a:gd name="connsiteX1089" fmla="*/ 636746 w 1247775"/>
                <a:gd name="connsiteY1089" fmla="*/ 444341 h 1857375"/>
                <a:gd name="connsiteX1090" fmla="*/ 633889 w 1247775"/>
                <a:gd name="connsiteY1090" fmla="*/ 447199 h 1857375"/>
                <a:gd name="connsiteX1091" fmla="*/ 633889 w 1247775"/>
                <a:gd name="connsiteY1091" fmla="*/ 447199 h 1857375"/>
                <a:gd name="connsiteX1092" fmla="*/ 639604 w 1247775"/>
                <a:gd name="connsiteY1092" fmla="*/ 402431 h 1857375"/>
                <a:gd name="connsiteX1093" fmla="*/ 631031 w 1247775"/>
                <a:gd name="connsiteY1093" fmla="*/ 399574 h 1857375"/>
                <a:gd name="connsiteX1094" fmla="*/ 625316 w 1247775"/>
                <a:gd name="connsiteY1094" fmla="*/ 391001 h 1857375"/>
                <a:gd name="connsiteX1095" fmla="*/ 626269 w 1247775"/>
                <a:gd name="connsiteY1095" fmla="*/ 388144 h 1857375"/>
                <a:gd name="connsiteX1096" fmla="*/ 620554 w 1247775"/>
                <a:gd name="connsiteY1096" fmla="*/ 382429 h 1857375"/>
                <a:gd name="connsiteX1097" fmla="*/ 619601 w 1247775"/>
                <a:gd name="connsiteY1097" fmla="*/ 374809 h 1857375"/>
                <a:gd name="connsiteX1098" fmla="*/ 625316 w 1247775"/>
                <a:gd name="connsiteY1098" fmla="*/ 375761 h 1857375"/>
                <a:gd name="connsiteX1099" fmla="*/ 631031 w 1247775"/>
                <a:gd name="connsiteY1099" fmla="*/ 373856 h 1857375"/>
                <a:gd name="connsiteX1100" fmla="*/ 642461 w 1247775"/>
                <a:gd name="connsiteY1100" fmla="*/ 380524 h 1857375"/>
                <a:gd name="connsiteX1101" fmla="*/ 647224 w 1247775"/>
                <a:gd name="connsiteY1101" fmla="*/ 394811 h 1857375"/>
                <a:gd name="connsiteX1102" fmla="*/ 639604 w 1247775"/>
                <a:gd name="connsiteY1102" fmla="*/ 402431 h 1857375"/>
                <a:gd name="connsiteX1103" fmla="*/ 343376 w 1247775"/>
                <a:gd name="connsiteY1103" fmla="*/ 758666 h 1857375"/>
                <a:gd name="connsiteX1104" fmla="*/ 343376 w 1247775"/>
                <a:gd name="connsiteY1104" fmla="*/ 758666 h 1857375"/>
                <a:gd name="connsiteX1105" fmla="*/ 341471 w 1247775"/>
                <a:gd name="connsiteY1105" fmla="*/ 751999 h 1857375"/>
                <a:gd name="connsiteX1106" fmla="*/ 346234 w 1247775"/>
                <a:gd name="connsiteY1106" fmla="*/ 752951 h 1857375"/>
                <a:gd name="connsiteX1107" fmla="*/ 343376 w 1247775"/>
                <a:gd name="connsiteY1107" fmla="*/ 758666 h 1857375"/>
                <a:gd name="connsiteX1108" fmla="*/ 109061 w 1247775"/>
                <a:gd name="connsiteY1108" fmla="*/ 1225391 h 1857375"/>
                <a:gd name="connsiteX1109" fmla="*/ 95726 w 1247775"/>
                <a:gd name="connsiteY1109" fmla="*/ 1217771 h 1857375"/>
                <a:gd name="connsiteX1110" fmla="*/ 104299 w 1247775"/>
                <a:gd name="connsiteY1110" fmla="*/ 1210151 h 1857375"/>
                <a:gd name="connsiteX1111" fmla="*/ 122396 w 1247775"/>
                <a:gd name="connsiteY1111" fmla="*/ 1195864 h 1857375"/>
                <a:gd name="connsiteX1112" fmla="*/ 129064 w 1247775"/>
                <a:gd name="connsiteY1112" fmla="*/ 1201579 h 1857375"/>
                <a:gd name="connsiteX1113" fmla="*/ 109061 w 1247775"/>
                <a:gd name="connsiteY1113" fmla="*/ 1225391 h 1857375"/>
                <a:gd name="connsiteX1114" fmla="*/ 151924 w 1247775"/>
                <a:gd name="connsiteY1114" fmla="*/ 1208246 h 1857375"/>
                <a:gd name="connsiteX1115" fmla="*/ 150019 w 1247775"/>
                <a:gd name="connsiteY1115" fmla="*/ 1206341 h 1857375"/>
                <a:gd name="connsiteX1116" fmla="*/ 151924 w 1247775"/>
                <a:gd name="connsiteY1116" fmla="*/ 1206341 h 1857375"/>
                <a:gd name="connsiteX1117" fmla="*/ 151924 w 1247775"/>
                <a:gd name="connsiteY1117" fmla="*/ 1208246 h 1857375"/>
                <a:gd name="connsiteX1118" fmla="*/ 290989 w 1247775"/>
                <a:gd name="connsiteY1118" fmla="*/ 992981 h 1857375"/>
                <a:gd name="connsiteX1119" fmla="*/ 291941 w 1247775"/>
                <a:gd name="connsiteY1119" fmla="*/ 986314 h 1857375"/>
                <a:gd name="connsiteX1120" fmla="*/ 291941 w 1247775"/>
                <a:gd name="connsiteY1120" fmla="*/ 986314 h 1857375"/>
                <a:gd name="connsiteX1121" fmla="*/ 294799 w 1247775"/>
                <a:gd name="connsiteY1121" fmla="*/ 987266 h 1857375"/>
                <a:gd name="connsiteX1122" fmla="*/ 290989 w 1247775"/>
                <a:gd name="connsiteY1122" fmla="*/ 992981 h 1857375"/>
                <a:gd name="connsiteX1123" fmla="*/ 309086 w 1247775"/>
                <a:gd name="connsiteY1123" fmla="*/ 1652111 h 1857375"/>
                <a:gd name="connsiteX1124" fmla="*/ 310039 w 1247775"/>
                <a:gd name="connsiteY1124" fmla="*/ 1649254 h 1857375"/>
                <a:gd name="connsiteX1125" fmla="*/ 310991 w 1247775"/>
                <a:gd name="connsiteY1125" fmla="*/ 1650206 h 1857375"/>
                <a:gd name="connsiteX1126" fmla="*/ 309086 w 1247775"/>
                <a:gd name="connsiteY1126" fmla="*/ 1652111 h 1857375"/>
                <a:gd name="connsiteX1127" fmla="*/ 259556 w 1247775"/>
                <a:gd name="connsiteY1127" fmla="*/ 1822609 h 1857375"/>
                <a:gd name="connsiteX1128" fmla="*/ 261461 w 1247775"/>
                <a:gd name="connsiteY1128" fmla="*/ 1816894 h 1857375"/>
                <a:gd name="connsiteX1129" fmla="*/ 265271 w 1247775"/>
                <a:gd name="connsiteY1129" fmla="*/ 1816894 h 1857375"/>
                <a:gd name="connsiteX1130" fmla="*/ 266224 w 1247775"/>
                <a:gd name="connsiteY1130" fmla="*/ 1817846 h 1857375"/>
                <a:gd name="connsiteX1131" fmla="*/ 259556 w 1247775"/>
                <a:gd name="connsiteY1131" fmla="*/ 1822609 h 1857375"/>
                <a:gd name="connsiteX1132" fmla="*/ 330994 w 1247775"/>
                <a:gd name="connsiteY1132" fmla="*/ 1783556 h 1857375"/>
                <a:gd name="connsiteX1133" fmla="*/ 329089 w 1247775"/>
                <a:gd name="connsiteY1133" fmla="*/ 1783556 h 1857375"/>
                <a:gd name="connsiteX1134" fmla="*/ 326231 w 1247775"/>
                <a:gd name="connsiteY1134" fmla="*/ 1781651 h 1857375"/>
                <a:gd name="connsiteX1135" fmla="*/ 321469 w 1247775"/>
                <a:gd name="connsiteY1135" fmla="*/ 1777841 h 1857375"/>
                <a:gd name="connsiteX1136" fmla="*/ 323374 w 1247775"/>
                <a:gd name="connsiteY1136" fmla="*/ 1772126 h 1857375"/>
                <a:gd name="connsiteX1137" fmla="*/ 329089 w 1247775"/>
                <a:gd name="connsiteY1137" fmla="*/ 1773079 h 1857375"/>
                <a:gd name="connsiteX1138" fmla="*/ 335756 w 1247775"/>
                <a:gd name="connsiteY1138" fmla="*/ 1771174 h 1857375"/>
                <a:gd name="connsiteX1139" fmla="*/ 330994 w 1247775"/>
                <a:gd name="connsiteY1139" fmla="*/ 1783556 h 1857375"/>
                <a:gd name="connsiteX1140" fmla="*/ 442436 w 1247775"/>
                <a:gd name="connsiteY1140" fmla="*/ 1450181 h 1857375"/>
                <a:gd name="connsiteX1141" fmla="*/ 451009 w 1247775"/>
                <a:gd name="connsiteY1141" fmla="*/ 1458754 h 1857375"/>
                <a:gd name="connsiteX1142" fmla="*/ 444341 w 1247775"/>
                <a:gd name="connsiteY1142" fmla="*/ 1465421 h 1857375"/>
                <a:gd name="connsiteX1143" fmla="*/ 437674 w 1247775"/>
                <a:gd name="connsiteY1143" fmla="*/ 1454944 h 1857375"/>
                <a:gd name="connsiteX1144" fmla="*/ 442436 w 1247775"/>
                <a:gd name="connsiteY1144" fmla="*/ 1450181 h 1857375"/>
                <a:gd name="connsiteX1145" fmla="*/ 426244 w 1247775"/>
                <a:gd name="connsiteY1145" fmla="*/ 1592104 h 1857375"/>
                <a:gd name="connsiteX1146" fmla="*/ 420529 w 1247775"/>
                <a:gd name="connsiteY1146" fmla="*/ 1587341 h 1857375"/>
                <a:gd name="connsiteX1147" fmla="*/ 419576 w 1247775"/>
                <a:gd name="connsiteY1147" fmla="*/ 1587341 h 1857375"/>
                <a:gd name="connsiteX1148" fmla="*/ 421481 w 1247775"/>
                <a:gd name="connsiteY1148" fmla="*/ 1576864 h 1857375"/>
                <a:gd name="connsiteX1149" fmla="*/ 421481 w 1247775"/>
                <a:gd name="connsiteY1149" fmla="*/ 1574959 h 1857375"/>
                <a:gd name="connsiteX1150" fmla="*/ 422434 w 1247775"/>
                <a:gd name="connsiteY1150" fmla="*/ 1574959 h 1857375"/>
                <a:gd name="connsiteX1151" fmla="*/ 426244 w 1247775"/>
                <a:gd name="connsiteY1151" fmla="*/ 1577816 h 1857375"/>
                <a:gd name="connsiteX1152" fmla="*/ 426244 w 1247775"/>
                <a:gd name="connsiteY1152" fmla="*/ 1580674 h 1857375"/>
                <a:gd name="connsiteX1153" fmla="*/ 430054 w 1247775"/>
                <a:gd name="connsiteY1153" fmla="*/ 1593056 h 1857375"/>
                <a:gd name="connsiteX1154" fmla="*/ 426244 w 1247775"/>
                <a:gd name="connsiteY1154" fmla="*/ 1592104 h 1857375"/>
                <a:gd name="connsiteX1155" fmla="*/ 431959 w 1247775"/>
                <a:gd name="connsiteY1155" fmla="*/ 1518761 h 1857375"/>
                <a:gd name="connsiteX1156" fmla="*/ 425291 w 1247775"/>
                <a:gd name="connsiteY1156" fmla="*/ 1517809 h 1857375"/>
                <a:gd name="connsiteX1157" fmla="*/ 415766 w 1247775"/>
                <a:gd name="connsiteY1157" fmla="*/ 1519714 h 1857375"/>
                <a:gd name="connsiteX1158" fmla="*/ 416719 w 1247775"/>
                <a:gd name="connsiteY1158" fmla="*/ 1515904 h 1857375"/>
                <a:gd name="connsiteX1159" fmla="*/ 413861 w 1247775"/>
                <a:gd name="connsiteY1159" fmla="*/ 1508284 h 1857375"/>
                <a:gd name="connsiteX1160" fmla="*/ 419576 w 1247775"/>
                <a:gd name="connsiteY1160" fmla="*/ 1499711 h 1857375"/>
                <a:gd name="connsiteX1161" fmla="*/ 418624 w 1247775"/>
                <a:gd name="connsiteY1161" fmla="*/ 1494949 h 1857375"/>
                <a:gd name="connsiteX1162" fmla="*/ 422434 w 1247775"/>
                <a:gd name="connsiteY1162" fmla="*/ 1486376 h 1857375"/>
                <a:gd name="connsiteX1163" fmla="*/ 422434 w 1247775"/>
                <a:gd name="connsiteY1163" fmla="*/ 1484471 h 1857375"/>
                <a:gd name="connsiteX1164" fmla="*/ 422434 w 1247775"/>
                <a:gd name="connsiteY1164" fmla="*/ 1484471 h 1857375"/>
                <a:gd name="connsiteX1165" fmla="*/ 431959 w 1247775"/>
                <a:gd name="connsiteY1165" fmla="*/ 1491139 h 1857375"/>
                <a:gd name="connsiteX1166" fmla="*/ 435769 w 1247775"/>
                <a:gd name="connsiteY1166" fmla="*/ 1490186 h 1857375"/>
                <a:gd name="connsiteX1167" fmla="*/ 436721 w 1247775"/>
                <a:gd name="connsiteY1167" fmla="*/ 1493044 h 1857375"/>
                <a:gd name="connsiteX1168" fmla="*/ 430054 w 1247775"/>
                <a:gd name="connsiteY1168" fmla="*/ 1505426 h 1857375"/>
                <a:gd name="connsiteX1169" fmla="*/ 434816 w 1247775"/>
                <a:gd name="connsiteY1169" fmla="*/ 1515904 h 1857375"/>
                <a:gd name="connsiteX1170" fmla="*/ 431959 w 1247775"/>
                <a:gd name="connsiteY1170" fmla="*/ 1518761 h 1857375"/>
                <a:gd name="connsiteX1171" fmla="*/ 445294 w 1247775"/>
                <a:gd name="connsiteY1171" fmla="*/ 1609249 h 1857375"/>
                <a:gd name="connsiteX1172" fmla="*/ 435769 w 1247775"/>
                <a:gd name="connsiteY1172" fmla="*/ 1603534 h 1857375"/>
                <a:gd name="connsiteX1173" fmla="*/ 435769 w 1247775"/>
                <a:gd name="connsiteY1173" fmla="*/ 1603534 h 1857375"/>
                <a:gd name="connsiteX1174" fmla="*/ 434816 w 1247775"/>
                <a:gd name="connsiteY1174" fmla="*/ 1598771 h 1857375"/>
                <a:gd name="connsiteX1175" fmla="*/ 449104 w 1247775"/>
                <a:gd name="connsiteY1175" fmla="*/ 1603534 h 1857375"/>
                <a:gd name="connsiteX1176" fmla="*/ 450056 w 1247775"/>
                <a:gd name="connsiteY1176" fmla="*/ 1603534 h 1857375"/>
                <a:gd name="connsiteX1177" fmla="*/ 451961 w 1247775"/>
                <a:gd name="connsiteY1177" fmla="*/ 1606391 h 1857375"/>
                <a:gd name="connsiteX1178" fmla="*/ 445294 w 1247775"/>
                <a:gd name="connsiteY1178" fmla="*/ 1609249 h 1857375"/>
                <a:gd name="connsiteX1179" fmla="*/ 452914 w 1247775"/>
                <a:gd name="connsiteY1179" fmla="*/ 1518761 h 1857375"/>
                <a:gd name="connsiteX1180" fmla="*/ 451961 w 1247775"/>
                <a:gd name="connsiteY1180" fmla="*/ 1517809 h 1857375"/>
                <a:gd name="connsiteX1181" fmla="*/ 452914 w 1247775"/>
                <a:gd name="connsiteY1181" fmla="*/ 1516856 h 1857375"/>
                <a:gd name="connsiteX1182" fmla="*/ 454819 w 1247775"/>
                <a:gd name="connsiteY1182" fmla="*/ 1517809 h 1857375"/>
                <a:gd name="connsiteX1183" fmla="*/ 452914 w 1247775"/>
                <a:gd name="connsiteY1183" fmla="*/ 1518761 h 1857375"/>
                <a:gd name="connsiteX1184" fmla="*/ 666274 w 1247775"/>
                <a:gd name="connsiteY1184" fmla="*/ 511969 h 1857375"/>
                <a:gd name="connsiteX1185" fmla="*/ 668179 w 1247775"/>
                <a:gd name="connsiteY1185" fmla="*/ 509111 h 1857375"/>
                <a:gd name="connsiteX1186" fmla="*/ 668179 w 1247775"/>
                <a:gd name="connsiteY1186" fmla="*/ 511969 h 1857375"/>
                <a:gd name="connsiteX1187" fmla="*/ 666274 w 1247775"/>
                <a:gd name="connsiteY1187" fmla="*/ 511969 h 1857375"/>
                <a:gd name="connsiteX1188" fmla="*/ 657701 w 1247775"/>
                <a:gd name="connsiteY1188" fmla="*/ 574834 h 1857375"/>
                <a:gd name="connsiteX1189" fmla="*/ 659606 w 1247775"/>
                <a:gd name="connsiteY1189" fmla="*/ 572929 h 1857375"/>
                <a:gd name="connsiteX1190" fmla="*/ 659606 w 1247775"/>
                <a:gd name="connsiteY1190" fmla="*/ 575786 h 1857375"/>
                <a:gd name="connsiteX1191" fmla="*/ 657701 w 1247775"/>
                <a:gd name="connsiteY1191" fmla="*/ 574834 h 1857375"/>
                <a:gd name="connsiteX1192" fmla="*/ 502444 w 1247775"/>
                <a:gd name="connsiteY1192" fmla="*/ 1197769 h 1857375"/>
                <a:gd name="connsiteX1193" fmla="*/ 507206 w 1247775"/>
                <a:gd name="connsiteY1193" fmla="*/ 1198721 h 1857375"/>
                <a:gd name="connsiteX1194" fmla="*/ 511969 w 1247775"/>
                <a:gd name="connsiteY1194" fmla="*/ 1197769 h 1857375"/>
                <a:gd name="connsiteX1195" fmla="*/ 529114 w 1247775"/>
                <a:gd name="connsiteY1195" fmla="*/ 1227296 h 1857375"/>
                <a:gd name="connsiteX1196" fmla="*/ 526256 w 1247775"/>
                <a:gd name="connsiteY1196" fmla="*/ 1230154 h 1857375"/>
                <a:gd name="connsiteX1197" fmla="*/ 524351 w 1247775"/>
                <a:gd name="connsiteY1197" fmla="*/ 1230154 h 1857375"/>
                <a:gd name="connsiteX1198" fmla="*/ 504349 w 1247775"/>
                <a:gd name="connsiteY1198" fmla="*/ 1220629 h 1857375"/>
                <a:gd name="connsiteX1199" fmla="*/ 503396 w 1247775"/>
                <a:gd name="connsiteY1199" fmla="*/ 1220629 h 1857375"/>
                <a:gd name="connsiteX1200" fmla="*/ 497681 w 1247775"/>
                <a:gd name="connsiteY1200" fmla="*/ 1213961 h 1857375"/>
                <a:gd name="connsiteX1201" fmla="*/ 504349 w 1247775"/>
                <a:gd name="connsiteY1201" fmla="*/ 1203484 h 1857375"/>
                <a:gd name="connsiteX1202" fmla="*/ 502444 w 1247775"/>
                <a:gd name="connsiteY1202" fmla="*/ 1197769 h 1857375"/>
                <a:gd name="connsiteX1203" fmla="*/ 574834 w 1247775"/>
                <a:gd name="connsiteY1203" fmla="*/ 1231106 h 1857375"/>
                <a:gd name="connsiteX1204" fmla="*/ 574834 w 1247775"/>
                <a:gd name="connsiteY1204" fmla="*/ 1231106 h 1857375"/>
                <a:gd name="connsiteX1205" fmla="*/ 579596 w 1247775"/>
                <a:gd name="connsiteY1205" fmla="*/ 1226344 h 1857375"/>
                <a:gd name="connsiteX1206" fmla="*/ 579596 w 1247775"/>
                <a:gd name="connsiteY1206" fmla="*/ 1229201 h 1857375"/>
                <a:gd name="connsiteX1207" fmla="*/ 574834 w 1247775"/>
                <a:gd name="connsiteY1207" fmla="*/ 1231106 h 1857375"/>
                <a:gd name="connsiteX1208" fmla="*/ 516731 w 1247775"/>
                <a:gd name="connsiteY1208" fmla="*/ 1371124 h 1857375"/>
                <a:gd name="connsiteX1209" fmla="*/ 518636 w 1247775"/>
                <a:gd name="connsiteY1209" fmla="*/ 1371124 h 1857375"/>
                <a:gd name="connsiteX1210" fmla="*/ 516731 w 1247775"/>
                <a:gd name="connsiteY1210" fmla="*/ 1373029 h 1857375"/>
                <a:gd name="connsiteX1211" fmla="*/ 516731 w 1247775"/>
                <a:gd name="connsiteY1211" fmla="*/ 1371124 h 1857375"/>
                <a:gd name="connsiteX1212" fmla="*/ 615791 w 1247775"/>
                <a:gd name="connsiteY1212" fmla="*/ 838676 h 1857375"/>
                <a:gd name="connsiteX1213" fmla="*/ 627221 w 1247775"/>
                <a:gd name="connsiteY1213" fmla="*/ 845344 h 1857375"/>
                <a:gd name="connsiteX1214" fmla="*/ 627221 w 1247775"/>
                <a:gd name="connsiteY1214" fmla="*/ 847249 h 1857375"/>
                <a:gd name="connsiteX1215" fmla="*/ 626269 w 1247775"/>
                <a:gd name="connsiteY1215" fmla="*/ 849154 h 1857375"/>
                <a:gd name="connsiteX1216" fmla="*/ 620554 w 1247775"/>
                <a:gd name="connsiteY1216" fmla="*/ 848201 h 1857375"/>
                <a:gd name="connsiteX1217" fmla="*/ 610076 w 1247775"/>
                <a:gd name="connsiteY1217" fmla="*/ 849154 h 1857375"/>
                <a:gd name="connsiteX1218" fmla="*/ 610076 w 1247775"/>
                <a:gd name="connsiteY1218" fmla="*/ 847249 h 1857375"/>
                <a:gd name="connsiteX1219" fmla="*/ 609124 w 1247775"/>
                <a:gd name="connsiteY1219" fmla="*/ 842486 h 1857375"/>
                <a:gd name="connsiteX1220" fmla="*/ 615791 w 1247775"/>
                <a:gd name="connsiteY1220" fmla="*/ 838676 h 1857375"/>
                <a:gd name="connsiteX1221" fmla="*/ 571024 w 1247775"/>
                <a:gd name="connsiteY1221" fmla="*/ 938689 h 1857375"/>
                <a:gd name="connsiteX1222" fmla="*/ 577691 w 1247775"/>
                <a:gd name="connsiteY1222" fmla="*/ 943451 h 1857375"/>
                <a:gd name="connsiteX1223" fmla="*/ 575786 w 1247775"/>
                <a:gd name="connsiteY1223" fmla="*/ 946309 h 1857375"/>
                <a:gd name="connsiteX1224" fmla="*/ 571024 w 1247775"/>
                <a:gd name="connsiteY1224" fmla="*/ 938689 h 1857375"/>
                <a:gd name="connsiteX1225" fmla="*/ 571024 w 1247775"/>
                <a:gd name="connsiteY1225" fmla="*/ 938689 h 1857375"/>
                <a:gd name="connsiteX1226" fmla="*/ 552926 w 1247775"/>
                <a:gd name="connsiteY1226" fmla="*/ 718661 h 1857375"/>
                <a:gd name="connsiteX1227" fmla="*/ 566261 w 1247775"/>
                <a:gd name="connsiteY1227" fmla="*/ 710089 h 1857375"/>
                <a:gd name="connsiteX1228" fmla="*/ 568166 w 1247775"/>
                <a:gd name="connsiteY1228" fmla="*/ 711041 h 1857375"/>
                <a:gd name="connsiteX1229" fmla="*/ 567214 w 1247775"/>
                <a:gd name="connsiteY1229" fmla="*/ 719614 h 1857375"/>
                <a:gd name="connsiteX1230" fmla="*/ 567214 w 1247775"/>
                <a:gd name="connsiteY1230" fmla="*/ 723424 h 1857375"/>
                <a:gd name="connsiteX1231" fmla="*/ 565309 w 1247775"/>
                <a:gd name="connsiteY1231" fmla="*/ 724376 h 1857375"/>
                <a:gd name="connsiteX1232" fmla="*/ 552926 w 1247775"/>
                <a:gd name="connsiteY1232" fmla="*/ 720566 h 1857375"/>
                <a:gd name="connsiteX1233" fmla="*/ 552926 w 1247775"/>
                <a:gd name="connsiteY1233" fmla="*/ 718661 h 1857375"/>
                <a:gd name="connsiteX1234" fmla="*/ 553879 w 1247775"/>
                <a:gd name="connsiteY1234" fmla="*/ 816769 h 1857375"/>
                <a:gd name="connsiteX1235" fmla="*/ 559594 w 1247775"/>
                <a:gd name="connsiteY1235" fmla="*/ 804386 h 1857375"/>
                <a:gd name="connsiteX1236" fmla="*/ 561499 w 1247775"/>
                <a:gd name="connsiteY1236" fmla="*/ 804386 h 1857375"/>
                <a:gd name="connsiteX1237" fmla="*/ 569119 w 1247775"/>
                <a:gd name="connsiteY1237" fmla="*/ 808196 h 1857375"/>
                <a:gd name="connsiteX1238" fmla="*/ 568166 w 1247775"/>
                <a:gd name="connsiteY1238" fmla="*/ 813911 h 1857375"/>
                <a:gd name="connsiteX1239" fmla="*/ 563404 w 1247775"/>
                <a:gd name="connsiteY1239" fmla="*/ 822484 h 1857375"/>
                <a:gd name="connsiteX1240" fmla="*/ 563404 w 1247775"/>
                <a:gd name="connsiteY1240" fmla="*/ 824389 h 1857375"/>
                <a:gd name="connsiteX1241" fmla="*/ 550069 w 1247775"/>
                <a:gd name="connsiteY1241" fmla="*/ 828199 h 1857375"/>
                <a:gd name="connsiteX1242" fmla="*/ 553879 w 1247775"/>
                <a:gd name="connsiteY1242" fmla="*/ 816769 h 1857375"/>
                <a:gd name="connsiteX1243" fmla="*/ 547211 w 1247775"/>
                <a:gd name="connsiteY1243" fmla="*/ 968216 h 1857375"/>
                <a:gd name="connsiteX1244" fmla="*/ 547211 w 1247775"/>
                <a:gd name="connsiteY1244" fmla="*/ 970121 h 1857375"/>
                <a:gd name="connsiteX1245" fmla="*/ 552926 w 1247775"/>
                <a:gd name="connsiteY1245" fmla="*/ 975836 h 1857375"/>
                <a:gd name="connsiteX1246" fmla="*/ 558641 w 1247775"/>
                <a:gd name="connsiteY1246" fmla="*/ 972026 h 1857375"/>
                <a:gd name="connsiteX1247" fmla="*/ 558641 w 1247775"/>
                <a:gd name="connsiteY1247" fmla="*/ 972026 h 1857375"/>
                <a:gd name="connsiteX1248" fmla="*/ 563404 w 1247775"/>
                <a:gd name="connsiteY1248" fmla="*/ 971074 h 1857375"/>
                <a:gd name="connsiteX1249" fmla="*/ 562451 w 1247775"/>
                <a:gd name="connsiteY1249" fmla="*/ 973931 h 1857375"/>
                <a:gd name="connsiteX1250" fmla="*/ 567214 w 1247775"/>
                <a:gd name="connsiteY1250" fmla="*/ 980599 h 1857375"/>
                <a:gd name="connsiteX1251" fmla="*/ 571024 w 1247775"/>
                <a:gd name="connsiteY1251" fmla="*/ 991076 h 1857375"/>
                <a:gd name="connsiteX1252" fmla="*/ 567214 w 1247775"/>
                <a:gd name="connsiteY1252" fmla="*/ 992029 h 1857375"/>
                <a:gd name="connsiteX1253" fmla="*/ 559594 w 1247775"/>
                <a:gd name="connsiteY1253" fmla="*/ 989171 h 1857375"/>
                <a:gd name="connsiteX1254" fmla="*/ 548164 w 1247775"/>
                <a:gd name="connsiteY1254" fmla="*/ 996791 h 1857375"/>
                <a:gd name="connsiteX1255" fmla="*/ 545306 w 1247775"/>
                <a:gd name="connsiteY1255" fmla="*/ 1001554 h 1857375"/>
                <a:gd name="connsiteX1256" fmla="*/ 536734 w 1247775"/>
                <a:gd name="connsiteY1256" fmla="*/ 994886 h 1857375"/>
                <a:gd name="connsiteX1257" fmla="*/ 537686 w 1247775"/>
                <a:gd name="connsiteY1257" fmla="*/ 992029 h 1857375"/>
                <a:gd name="connsiteX1258" fmla="*/ 531019 w 1247775"/>
                <a:gd name="connsiteY1258" fmla="*/ 985361 h 1857375"/>
                <a:gd name="connsiteX1259" fmla="*/ 524351 w 1247775"/>
                <a:gd name="connsiteY1259" fmla="*/ 992029 h 1857375"/>
                <a:gd name="connsiteX1260" fmla="*/ 524351 w 1247775"/>
                <a:gd name="connsiteY1260" fmla="*/ 993934 h 1857375"/>
                <a:gd name="connsiteX1261" fmla="*/ 511016 w 1247775"/>
                <a:gd name="connsiteY1261" fmla="*/ 1004411 h 1857375"/>
                <a:gd name="connsiteX1262" fmla="*/ 504349 w 1247775"/>
                <a:gd name="connsiteY1262" fmla="*/ 1000601 h 1857375"/>
                <a:gd name="connsiteX1263" fmla="*/ 503396 w 1247775"/>
                <a:gd name="connsiteY1263" fmla="*/ 1000601 h 1857375"/>
                <a:gd name="connsiteX1264" fmla="*/ 501491 w 1247775"/>
                <a:gd name="connsiteY1264" fmla="*/ 995839 h 1857375"/>
                <a:gd name="connsiteX1265" fmla="*/ 502444 w 1247775"/>
                <a:gd name="connsiteY1265" fmla="*/ 995839 h 1857375"/>
                <a:gd name="connsiteX1266" fmla="*/ 524351 w 1247775"/>
                <a:gd name="connsiteY1266" fmla="*/ 973931 h 1857375"/>
                <a:gd name="connsiteX1267" fmla="*/ 524351 w 1247775"/>
                <a:gd name="connsiteY1267" fmla="*/ 972979 h 1857375"/>
                <a:gd name="connsiteX1268" fmla="*/ 529114 w 1247775"/>
                <a:gd name="connsiteY1268" fmla="*/ 973931 h 1857375"/>
                <a:gd name="connsiteX1269" fmla="*/ 541496 w 1247775"/>
                <a:gd name="connsiteY1269" fmla="*/ 961549 h 1857375"/>
                <a:gd name="connsiteX1270" fmla="*/ 529114 w 1247775"/>
                <a:gd name="connsiteY1270" fmla="*/ 949166 h 1857375"/>
                <a:gd name="connsiteX1271" fmla="*/ 519589 w 1247775"/>
                <a:gd name="connsiteY1271" fmla="*/ 954881 h 1857375"/>
                <a:gd name="connsiteX1272" fmla="*/ 520541 w 1247775"/>
                <a:gd name="connsiteY1272" fmla="*/ 951071 h 1857375"/>
                <a:gd name="connsiteX1273" fmla="*/ 500539 w 1247775"/>
                <a:gd name="connsiteY1273" fmla="*/ 931069 h 1857375"/>
                <a:gd name="connsiteX1274" fmla="*/ 492919 w 1247775"/>
                <a:gd name="connsiteY1274" fmla="*/ 932974 h 1857375"/>
                <a:gd name="connsiteX1275" fmla="*/ 484346 w 1247775"/>
                <a:gd name="connsiteY1275" fmla="*/ 925354 h 1857375"/>
                <a:gd name="connsiteX1276" fmla="*/ 486251 w 1247775"/>
                <a:gd name="connsiteY1276" fmla="*/ 917734 h 1857375"/>
                <a:gd name="connsiteX1277" fmla="*/ 485299 w 1247775"/>
                <a:gd name="connsiteY1277" fmla="*/ 912971 h 1857375"/>
                <a:gd name="connsiteX1278" fmla="*/ 488156 w 1247775"/>
                <a:gd name="connsiteY1278" fmla="*/ 906304 h 1857375"/>
                <a:gd name="connsiteX1279" fmla="*/ 486251 w 1247775"/>
                <a:gd name="connsiteY1279" fmla="*/ 901541 h 1857375"/>
                <a:gd name="connsiteX1280" fmla="*/ 492919 w 1247775"/>
                <a:gd name="connsiteY1280" fmla="*/ 893921 h 1857375"/>
                <a:gd name="connsiteX1281" fmla="*/ 505301 w 1247775"/>
                <a:gd name="connsiteY1281" fmla="*/ 907256 h 1857375"/>
                <a:gd name="connsiteX1282" fmla="*/ 505301 w 1247775"/>
                <a:gd name="connsiteY1282" fmla="*/ 907256 h 1857375"/>
                <a:gd name="connsiteX1283" fmla="*/ 525304 w 1247775"/>
                <a:gd name="connsiteY1283" fmla="*/ 941546 h 1857375"/>
                <a:gd name="connsiteX1284" fmla="*/ 537686 w 1247775"/>
                <a:gd name="connsiteY1284" fmla="*/ 947261 h 1857375"/>
                <a:gd name="connsiteX1285" fmla="*/ 538639 w 1247775"/>
                <a:gd name="connsiteY1285" fmla="*/ 947261 h 1857375"/>
                <a:gd name="connsiteX1286" fmla="*/ 539591 w 1247775"/>
                <a:gd name="connsiteY1286" fmla="*/ 948214 h 1857375"/>
                <a:gd name="connsiteX1287" fmla="*/ 539591 w 1247775"/>
                <a:gd name="connsiteY1287" fmla="*/ 952024 h 1857375"/>
                <a:gd name="connsiteX1288" fmla="*/ 547211 w 1247775"/>
                <a:gd name="connsiteY1288" fmla="*/ 968216 h 1857375"/>
                <a:gd name="connsiteX1289" fmla="*/ 549116 w 1247775"/>
                <a:gd name="connsiteY1289" fmla="*/ 1032986 h 1857375"/>
                <a:gd name="connsiteX1290" fmla="*/ 536734 w 1247775"/>
                <a:gd name="connsiteY1290" fmla="*/ 1048226 h 1857375"/>
                <a:gd name="connsiteX1291" fmla="*/ 532924 w 1247775"/>
                <a:gd name="connsiteY1291" fmla="*/ 1048226 h 1857375"/>
                <a:gd name="connsiteX1292" fmla="*/ 531019 w 1247775"/>
                <a:gd name="connsiteY1292" fmla="*/ 1048226 h 1857375"/>
                <a:gd name="connsiteX1293" fmla="*/ 531019 w 1247775"/>
                <a:gd name="connsiteY1293" fmla="*/ 1047274 h 1857375"/>
                <a:gd name="connsiteX1294" fmla="*/ 535781 w 1247775"/>
                <a:gd name="connsiteY1294" fmla="*/ 1036796 h 1857375"/>
                <a:gd name="connsiteX1295" fmla="*/ 534829 w 1247775"/>
                <a:gd name="connsiteY1295" fmla="*/ 1032986 h 1857375"/>
                <a:gd name="connsiteX1296" fmla="*/ 547211 w 1247775"/>
                <a:gd name="connsiteY1296" fmla="*/ 1018699 h 1857375"/>
                <a:gd name="connsiteX1297" fmla="*/ 548164 w 1247775"/>
                <a:gd name="connsiteY1297" fmla="*/ 1019651 h 1857375"/>
                <a:gd name="connsiteX1298" fmla="*/ 547211 w 1247775"/>
                <a:gd name="connsiteY1298" fmla="*/ 1026319 h 1857375"/>
                <a:gd name="connsiteX1299" fmla="*/ 549116 w 1247775"/>
                <a:gd name="connsiteY1299" fmla="*/ 1032986 h 1857375"/>
                <a:gd name="connsiteX1300" fmla="*/ 506254 w 1247775"/>
                <a:gd name="connsiteY1300" fmla="*/ 814864 h 1857375"/>
                <a:gd name="connsiteX1301" fmla="*/ 497681 w 1247775"/>
                <a:gd name="connsiteY1301" fmla="*/ 812959 h 1857375"/>
                <a:gd name="connsiteX1302" fmla="*/ 497681 w 1247775"/>
                <a:gd name="connsiteY1302" fmla="*/ 812959 h 1857375"/>
                <a:gd name="connsiteX1303" fmla="*/ 507206 w 1247775"/>
                <a:gd name="connsiteY1303" fmla="*/ 806291 h 1857375"/>
                <a:gd name="connsiteX1304" fmla="*/ 509111 w 1247775"/>
                <a:gd name="connsiteY1304" fmla="*/ 805339 h 1857375"/>
                <a:gd name="connsiteX1305" fmla="*/ 509111 w 1247775"/>
                <a:gd name="connsiteY1305" fmla="*/ 806291 h 1857375"/>
                <a:gd name="connsiteX1306" fmla="*/ 506254 w 1247775"/>
                <a:gd name="connsiteY1306" fmla="*/ 812959 h 1857375"/>
                <a:gd name="connsiteX1307" fmla="*/ 506254 w 1247775"/>
                <a:gd name="connsiteY1307" fmla="*/ 814864 h 1857375"/>
                <a:gd name="connsiteX1308" fmla="*/ 521494 w 1247775"/>
                <a:gd name="connsiteY1308" fmla="*/ 822484 h 1857375"/>
                <a:gd name="connsiteX1309" fmla="*/ 536734 w 1247775"/>
                <a:gd name="connsiteY1309" fmla="*/ 832961 h 1857375"/>
                <a:gd name="connsiteX1310" fmla="*/ 543401 w 1247775"/>
                <a:gd name="connsiteY1310" fmla="*/ 832009 h 1857375"/>
                <a:gd name="connsiteX1311" fmla="*/ 536734 w 1247775"/>
                <a:gd name="connsiteY1311" fmla="*/ 842486 h 1857375"/>
                <a:gd name="connsiteX1312" fmla="*/ 533876 w 1247775"/>
                <a:gd name="connsiteY1312" fmla="*/ 842486 h 1857375"/>
                <a:gd name="connsiteX1313" fmla="*/ 517684 w 1247775"/>
                <a:gd name="connsiteY1313" fmla="*/ 854869 h 1857375"/>
                <a:gd name="connsiteX1314" fmla="*/ 517684 w 1247775"/>
                <a:gd name="connsiteY1314" fmla="*/ 854869 h 1857375"/>
                <a:gd name="connsiteX1315" fmla="*/ 515779 w 1247775"/>
                <a:gd name="connsiteY1315" fmla="*/ 854869 h 1857375"/>
                <a:gd name="connsiteX1316" fmla="*/ 522446 w 1247775"/>
                <a:gd name="connsiteY1316" fmla="*/ 838676 h 1857375"/>
                <a:gd name="connsiteX1317" fmla="*/ 514826 w 1247775"/>
                <a:gd name="connsiteY1317" fmla="*/ 820579 h 1857375"/>
                <a:gd name="connsiteX1318" fmla="*/ 516731 w 1247775"/>
                <a:gd name="connsiteY1318" fmla="*/ 819626 h 1857375"/>
                <a:gd name="connsiteX1319" fmla="*/ 521494 w 1247775"/>
                <a:gd name="connsiteY1319" fmla="*/ 822484 h 1857375"/>
                <a:gd name="connsiteX1320" fmla="*/ 487204 w 1247775"/>
                <a:gd name="connsiteY1320" fmla="*/ 723424 h 1857375"/>
                <a:gd name="connsiteX1321" fmla="*/ 490061 w 1247775"/>
                <a:gd name="connsiteY1321" fmla="*/ 728186 h 1857375"/>
                <a:gd name="connsiteX1322" fmla="*/ 486251 w 1247775"/>
                <a:gd name="connsiteY1322" fmla="*/ 731996 h 1857375"/>
                <a:gd name="connsiteX1323" fmla="*/ 487204 w 1247775"/>
                <a:gd name="connsiteY1323" fmla="*/ 723424 h 1857375"/>
                <a:gd name="connsiteX1324" fmla="*/ 487204 w 1247775"/>
                <a:gd name="connsiteY1324" fmla="*/ 723424 h 1857375"/>
                <a:gd name="connsiteX1325" fmla="*/ 362426 w 1247775"/>
                <a:gd name="connsiteY1325" fmla="*/ 708184 h 1857375"/>
                <a:gd name="connsiteX1326" fmla="*/ 380524 w 1247775"/>
                <a:gd name="connsiteY1326" fmla="*/ 695801 h 1857375"/>
                <a:gd name="connsiteX1327" fmla="*/ 383381 w 1247775"/>
                <a:gd name="connsiteY1327" fmla="*/ 694849 h 1857375"/>
                <a:gd name="connsiteX1328" fmla="*/ 392906 w 1247775"/>
                <a:gd name="connsiteY1328" fmla="*/ 705326 h 1857375"/>
                <a:gd name="connsiteX1329" fmla="*/ 371951 w 1247775"/>
                <a:gd name="connsiteY1329" fmla="*/ 726281 h 1857375"/>
                <a:gd name="connsiteX1330" fmla="*/ 360521 w 1247775"/>
                <a:gd name="connsiteY1330" fmla="*/ 708184 h 1857375"/>
                <a:gd name="connsiteX1331" fmla="*/ 362426 w 1247775"/>
                <a:gd name="connsiteY1331" fmla="*/ 708184 h 1857375"/>
                <a:gd name="connsiteX1332" fmla="*/ 453866 w 1247775"/>
                <a:gd name="connsiteY1332" fmla="*/ 781526 h 1857375"/>
                <a:gd name="connsiteX1333" fmla="*/ 443389 w 1247775"/>
                <a:gd name="connsiteY1333" fmla="*/ 791051 h 1857375"/>
                <a:gd name="connsiteX1334" fmla="*/ 450056 w 1247775"/>
                <a:gd name="connsiteY1334" fmla="*/ 800576 h 1857375"/>
                <a:gd name="connsiteX1335" fmla="*/ 438626 w 1247775"/>
                <a:gd name="connsiteY1335" fmla="*/ 809149 h 1857375"/>
                <a:gd name="connsiteX1336" fmla="*/ 419576 w 1247775"/>
                <a:gd name="connsiteY1336" fmla="*/ 830104 h 1857375"/>
                <a:gd name="connsiteX1337" fmla="*/ 425291 w 1247775"/>
                <a:gd name="connsiteY1337" fmla="*/ 844391 h 1857375"/>
                <a:gd name="connsiteX1338" fmla="*/ 423386 w 1247775"/>
                <a:gd name="connsiteY1338" fmla="*/ 846296 h 1857375"/>
                <a:gd name="connsiteX1339" fmla="*/ 404336 w 1247775"/>
                <a:gd name="connsiteY1339" fmla="*/ 832009 h 1857375"/>
                <a:gd name="connsiteX1340" fmla="*/ 394811 w 1247775"/>
                <a:gd name="connsiteY1340" fmla="*/ 828199 h 1857375"/>
                <a:gd name="connsiteX1341" fmla="*/ 386239 w 1247775"/>
                <a:gd name="connsiteY1341" fmla="*/ 831056 h 1857375"/>
                <a:gd name="connsiteX1342" fmla="*/ 368141 w 1247775"/>
                <a:gd name="connsiteY1342" fmla="*/ 842486 h 1857375"/>
                <a:gd name="connsiteX1343" fmla="*/ 363379 w 1247775"/>
                <a:gd name="connsiteY1343" fmla="*/ 837724 h 1857375"/>
                <a:gd name="connsiteX1344" fmla="*/ 357664 w 1247775"/>
                <a:gd name="connsiteY1344" fmla="*/ 826294 h 1857375"/>
                <a:gd name="connsiteX1345" fmla="*/ 370046 w 1247775"/>
                <a:gd name="connsiteY1345" fmla="*/ 807244 h 1857375"/>
                <a:gd name="connsiteX1346" fmla="*/ 372904 w 1247775"/>
                <a:gd name="connsiteY1346" fmla="*/ 807244 h 1857375"/>
                <a:gd name="connsiteX1347" fmla="*/ 388144 w 1247775"/>
                <a:gd name="connsiteY1347" fmla="*/ 803434 h 1857375"/>
                <a:gd name="connsiteX1348" fmla="*/ 385286 w 1247775"/>
                <a:gd name="connsiteY1348" fmla="*/ 811054 h 1857375"/>
                <a:gd name="connsiteX1349" fmla="*/ 397669 w 1247775"/>
                <a:gd name="connsiteY1349" fmla="*/ 823436 h 1857375"/>
                <a:gd name="connsiteX1350" fmla="*/ 410051 w 1247775"/>
                <a:gd name="connsiteY1350" fmla="*/ 811054 h 1857375"/>
                <a:gd name="connsiteX1351" fmla="*/ 397669 w 1247775"/>
                <a:gd name="connsiteY1351" fmla="*/ 798671 h 1857375"/>
                <a:gd name="connsiteX1352" fmla="*/ 394811 w 1247775"/>
                <a:gd name="connsiteY1352" fmla="*/ 799624 h 1857375"/>
                <a:gd name="connsiteX1353" fmla="*/ 398621 w 1247775"/>
                <a:gd name="connsiteY1353" fmla="*/ 795814 h 1857375"/>
                <a:gd name="connsiteX1354" fmla="*/ 416719 w 1247775"/>
                <a:gd name="connsiteY1354" fmla="*/ 787241 h 1857375"/>
                <a:gd name="connsiteX1355" fmla="*/ 424339 w 1247775"/>
                <a:gd name="connsiteY1355" fmla="*/ 788194 h 1857375"/>
                <a:gd name="connsiteX1356" fmla="*/ 456724 w 1247775"/>
                <a:gd name="connsiteY1356" fmla="*/ 759619 h 1857375"/>
                <a:gd name="connsiteX1357" fmla="*/ 460534 w 1247775"/>
                <a:gd name="connsiteY1357" fmla="*/ 759619 h 1857375"/>
                <a:gd name="connsiteX1358" fmla="*/ 482441 w 1247775"/>
                <a:gd name="connsiteY1358" fmla="*/ 743426 h 1857375"/>
                <a:gd name="connsiteX1359" fmla="*/ 498634 w 1247775"/>
                <a:gd name="connsiteY1359" fmla="*/ 757714 h 1857375"/>
                <a:gd name="connsiteX1360" fmla="*/ 514826 w 1247775"/>
                <a:gd name="connsiteY1360" fmla="*/ 742474 h 1857375"/>
                <a:gd name="connsiteX1361" fmla="*/ 515779 w 1247775"/>
                <a:gd name="connsiteY1361" fmla="*/ 742474 h 1857375"/>
                <a:gd name="connsiteX1362" fmla="*/ 513874 w 1247775"/>
                <a:gd name="connsiteY1362" fmla="*/ 751999 h 1857375"/>
                <a:gd name="connsiteX1363" fmla="*/ 513874 w 1247775"/>
                <a:gd name="connsiteY1363" fmla="*/ 755809 h 1857375"/>
                <a:gd name="connsiteX1364" fmla="*/ 509111 w 1247775"/>
                <a:gd name="connsiteY1364" fmla="*/ 768191 h 1857375"/>
                <a:gd name="connsiteX1365" fmla="*/ 514826 w 1247775"/>
                <a:gd name="connsiteY1365" fmla="*/ 781526 h 1857375"/>
                <a:gd name="connsiteX1366" fmla="*/ 510064 w 1247775"/>
                <a:gd name="connsiteY1366" fmla="*/ 788194 h 1857375"/>
                <a:gd name="connsiteX1367" fmla="*/ 501491 w 1247775"/>
                <a:gd name="connsiteY1367" fmla="*/ 783431 h 1857375"/>
                <a:gd name="connsiteX1368" fmla="*/ 491966 w 1247775"/>
                <a:gd name="connsiteY1368" fmla="*/ 780574 h 1857375"/>
                <a:gd name="connsiteX1369" fmla="*/ 490061 w 1247775"/>
                <a:gd name="connsiteY1369" fmla="*/ 780574 h 1857375"/>
                <a:gd name="connsiteX1370" fmla="*/ 490061 w 1247775"/>
                <a:gd name="connsiteY1370" fmla="*/ 779621 h 1857375"/>
                <a:gd name="connsiteX1371" fmla="*/ 477679 w 1247775"/>
                <a:gd name="connsiteY1371" fmla="*/ 767239 h 1857375"/>
                <a:gd name="connsiteX1372" fmla="*/ 465296 w 1247775"/>
                <a:gd name="connsiteY1372" fmla="*/ 779621 h 1857375"/>
                <a:gd name="connsiteX1373" fmla="*/ 471011 w 1247775"/>
                <a:gd name="connsiteY1373" fmla="*/ 790099 h 1857375"/>
                <a:gd name="connsiteX1374" fmla="*/ 458629 w 1247775"/>
                <a:gd name="connsiteY1374" fmla="*/ 799624 h 1857375"/>
                <a:gd name="connsiteX1375" fmla="*/ 457676 w 1247775"/>
                <a:gd name="connsiteY1375" fmla="*/ 799624 h 1857375"/>
                <a:gd name="connsiteX1376" fmla="*/ 462439 w 1247775"/>
                <a:gd name="connsiteY1376" fmla="*/ 791051 h 1857375"/>
                <a:gd name="connsiteX1377" fmla="*/ 453866 w 1247775"/>
                <a:gd name="connsiteY1377" fmla="*/ 781526 h 1857375"/>
                <a:gd name="connsiteX1378" fmla="*/ 481489 w 1247775"/>
                <a:gd name="connsiteY1378" fmla="*/ 946309 h 1857375"/>
                <a:gd name="connsiteX1379" fmla="*/ 480536 w 1247775"/>
                <a:gd name="connsiteY1379" fmla="*/ 951071 h 1857375"/>
                <a:gd name="connsiteX1380" fmla="*/ 470059 w 1247775"/>
                <a:gd name="connsiteY1380" fmla="*/ 936784 h 1857375"/>
                <a:gd name="connsiteX1381" fmla="*/ 473869 w 1247775"/>
                <a:gd name="connsiteY1381" fmla="*/ 935831 h 1857375"/>
                <a:gd name="connsiteX1382" fmla="*/ 473869 w 1247775"/>
                <a:gd name="connsiteY1382" fmla="*/ 935831 h 1857375"/>
                <a:gd name="connsiteX1383" fmla="*/ 481489 w 1247775"/>
                <a:gd name="connsiteY1383" fmla="*/ 946309 h 1857375"/>
                <a:gd name="connsiteX1384" fmla="*/ 345281 w 1247775"/>
                <a:gd name="connsiteY1384" fmla="*/ 1095851 h 1857375"/>
                <a:gd name="connsiteX1385" fmla="*/ 345281 w 1247775"/>
                <a:gd name="connsiteY1385" fmla="*/ 1095851 h 1857375"/>
                <a:gd name="connsiteX1386" fmla="*/ 345281 w 1247775"/>
                <a:gd name="connsiteY1386" fmla="*/ 1095851 h 1857375"/>
                <a:gd name="connsiteX1387" fmla="*/ 345281 w 1247775"/>
                <a:gd name="connsiteY1387" fmla="*/ 1095851 h 1857375"/>
                <a:gd name="connsiteX1388" fmla="*/ 423386 w 1247775"/>
                <a:gd name="connsiteY1388" fmla="*/ 1187291 h 1857375"/>
                <a:gd name="connsiteX1389" fmla="*/ 421481 w 1247775"/>
                <a:gd name="connsiteY1389" fmla="*/ 1188244 h 1857375"/>
                <a:gd name="connsiteX1390" fmla="*/ 423386 w 1247775"/>
                <a:gd name="connsiteY1390" fmla="*/ 1181576 h 1857375"/>
                <a:gd name="connsiteX1391" fmla="*/ 426244 w 1247775"/>
                <a:gd name="connsiteY1391" fmla="*/ 1182529 h 1857375"/>
                <a:gd name="connsiteX1392" fmla="*/ 430054 w 1247775"/>
                <a:gd name="connsiteY1392" fmla="*/ 1185386 h 1857375"/>
                <a:gd name="connsiteX1393" fmla="*/ 423386 w 1247775"/>
                <a:gd name="connsiteY1393" fmla="*/ 1187291 h 1857375"/>
                <a:gd name="connsiteX1394" fmla="*/ 432911 w 1247775"/>
                <a:gd name="connsiteY1394" fmla="*/ 1183481 h 1857375"/>
                <a:gd name="connsiteX1395" fmla="*/ 432911 w 1247775"/>
                <a:gd name="connsiteY1395" fmla="*/ 1183481 h 1857375"/>
                <a:gd name="connsiteX1396" fmla="*/ 432911 w 1247775"/>
                <a:gd name="connsiteY1396" fmla="*/ 1183481 h 1857375"/>
                <a:gd name="connsiteX1397" fmla="*/ 432911 w 1247775"/>
                <a:gd name="connsiteY1397" fmla="*/ 1183481 h 1857375"/>
                <a:gd name="connsiteX1398" fmla="*/ 455771 w 1247775"/>
                <a:gd name="connsiteY1398" fmla="*/ 1106329 h 1857375"/>
                <a:gd name="connsiteX1399" fmla="*/ 443389 w 1247775"/>
                <a:gd name="connsiteY1399" fmla="*/ 1117759 h 1857375"/>
                <a:gd name="connsiteX1400" fmla="*/ 433864 w 1247775"/>
                <a:gd name="connsiteY1400" fmla="*/ 1115854 h 1857375"/>
                <a:gd name="connsiteX1401" fmla="*/ 400526 w 1247775"/>
                <a:gd name="connsiteY1401" fmla="*/ 1149191 h 1857375"/>
                <a:gd name="connsiteX1402" fmla="*/ 403384 w 1247775"/>
                <a:gd name="connsiteY1402" fmla="*/ 1162526 h 1857375"/>
                <a:gd name="connsiteX1403" fmla="*/ 387191 w 1247775"/>
                <a:gd name="connsiteY1403" fmla="*/ 1179671 h 1857375"/>
                <a:gd name="connsiteX1404" fmla="*/ 394811 w 1247775"/>
                <a:gd name="connsiteY1404" fmla="*/ 1193959 h 1857375"/>
                <a:gd name="connsiteX1405" fmla="*/ 389096 w 1247775"/>
                <a:gd name="connsiteY1405" fmla="*/ 1206341 h 1857375"/>
                <a:gd name="connsiteX1406" fmla="*/ 399574 w 1247775"/>
                <a:gd name="connsiteY1406" fmla="*/ 1221581 h 1857375"/>
                <a:gd name="connsiteX1407" fmla="*/ 409099 w 1247775"/>
                <a:gd name="connsiteY1407" fmla="*/ 1231106 h 1857375"/>
                <a:gd name="connsiteX1408" fmla="*/ 392906 w 1247775"/>
                <a:gd name="connsiteY1408" fmla="*/ 1250156 h 1857375"/>
                <a:gd name="connsiteX1409" fmla="*/ 390049 w 1247775"/>
                <a:gd name="connsiteY1409" fmla="*/ 1251109 h 1857375"/>
                <a:gd name="connsiteX1410" fmla="*/ 388144 w 1247775"/>
                <a:gd name="connsiteY1410" fmla="*/ 1245394 h 1857375"/>
                <a:gd name="connsiteX1411" fmla="*/ 390049 w 1247775"/>
                <a:gd name="connsiteY1411" fmla="*/ 1241584 h 1857375"/>
                <a:gd name="connsiteX1412" fmla="*/ 396716 w 1247775"/>
                <a:gd name="connsiteY1412" fmla="*/ 1230154 h 1857375"/>
                <a:gd name="connsiteX1413" fmla="*/ 388144 w 1247775"/>
                <a:gd name="connsiteY1413" fmla="*/ 1217771 h 1857375"/>
                <a:gd name="connsiteX1414" fmla="*/ 378619 w 1247775"/>
                <a:gd name="connsiteY1414" fmla="*/ 1207294 h 1857375"/>
                <a:gd name="connsiteX1415" fmla="*/ 362426 w 1247775"/>
                <a:gd name="connsiteY1415" fmla="*/ 1199674 h 1857375"/>
                <a:gd name="connsiteX1416" fmla="*/ 343376 w 1247775"/>
                <a:gd name="connsiteY1416" fmla="*/ 1212056 h 1857375"/>
                <a:gd name="connsiteX1417" fmla="*/ 339566 w 1247775"/>
                <a:gd name="connsiteY1417" fmla="*/ 1216819 h 1857375"/>
                <a:gd name="connsiteX1418" fmla="*/ 316706 w 1247775"/>
                <a:gd name="connsiteY1418" fmla="*/ 1233964 h 1857375"/>
                <a:gd name="connsiteX1419" fmla="*/ 315754 w 1247775"/>
                <a:gd name="connsiteY1419" fmla="*/ 1231106 h 1857375"/>
                <a:gd name="connsiteX1420" fmla="*/ 315754 w 1247775"/>
                <a:gd name="connsiteY1420" fmla="*/ 1229201 h 1857375"/>
                <a:gd name="connsiteX1421" fmla="*/ 310991 w 1247775"/>
                <a:gd name="connsiteY1421" fmla="*/ 1213961 h 1857375"/>
                <a:gd name="connsiteX1422" fmla="*/ 331946 w 1247775"/>
                <a:gd name="connsiteY1422" fmla="*/ 1186339 h 1857375"/>
                <a:gd name="connsiteX1423" fmla="*/ 316706 w 1247775"/>
                <a:gd name="connsiteY1423" fmla="*/ 1161574 h 1857375"/>
                <a:gd name="connsiteX1424" fmla="*/ 316706 w 1247775"/>
                <a:gd name="connsiteY1424" fmla="*/ 1160621 h 1857375"/>
                <a:gd name="connsiteX1425" fmla="*/ 320516 w 1247775"/>
                <a:gd name="connsiteY1425" fmla="*/ 1156811 h 1857375"/>
                <a:gd name="connsiteX1426" fmla="*/ 323374 w 1247775"/>
                <a:gd name="connsiteY1426" fmla="*/ 1157764 h 1857375"/>
                <a:gd name="connsiteX1427" fmla="*/ 322421 w 1247775"/>
                <a:gd name="connsiteY1427" fmla="*/ 1160621 h 1857375"/>
                <a:gd name="connsiteX1428" fmla="*/ 328136 w 1247775"/>
                <a:gd name="connsiteY1428" fmla="*/ 1166336 h 1857375"/>
                <a:gd name="connsiteX1429" fmla="*/ 330041 w 1247775"/>
                <a:gd name="connsiteY1429" fmla="*/ 1166336 h 1857375"/>
                <a:gd name="connsiteX1430" fmla="*/ 335756 w 1247775"/>
                <a:gd name="connsiteY1430" fmla="*/ 1168241 h 1857375"/>
                <a:gd name="connsiteX1431" fmla="*/ 346234 w 1247775"/>
                <a:gd name="connsiteY1431" fmla="*/ 1157764 h 1857375"/>
                <a:gd name="connsiteX1432" fmla="*/ 345281 w 1247775"/>
                <a:gd name="connsiteY1432" fmla="*/ 1153954 h 1857375"/>
                <a:gd name="connsiteX1433" fmla="*/ 353854 w 1247775"/>
                <a:gd name="connsiteY1433" fmla="*/ 1146334 h 1857375"/>
                <a:gd name="connsiteX1434" fmla="*/ 366236 w 1247775"/>
                <a:gd name="connsiteY1434" fmla="*/ 1151096 h 1857375"/>
                <a:gd name="connsiteX1435" fmla="*/ 382429 w 1247775"/>
                <a:gd name="connsiteY1435" fmla="*/ 1140619 h 1857375"/>
                <a:gd name="connsiteX1436" fmla="*/ 386239 w 1247775"/>
                <a:gd name="connsiteY1436" fmla="*/ 1142524 h 1857375"/>
                <a:gd name="connsiteX1437" fmla="*/ 391001 w 1247775"/>
                <a:gd name="connsiteY1437" fmla="*/ 1137761 h 1857375"/>
                <a:gd name="connsiteX1438" fmla="*/ 386239 w 1247775"/>
                <a:gd name="connsiteY1438" fmla="*/ 1132999 h 1857375"/>
                <a:gd name="connsiteX1439" fmla="*/ 384334 w 1247775"/>
                <a:gd name="connsiteY1439" fmla="*/ 1133951 h 1857375"/>
                <a:gd name="connsiteX1440" fmla="*/ 384334 w 1247775"/>
                <a:gd name="connsiteY1440" fmla="*/ 1133951 h 1857375"/>
                <a:gd name="connsiteX1441" fmla="*/ 383381 w 1247775"/>
                <a:gd name="connsiteY1441" fmla="*/ 1129189 h 1857375"/>
                <a:gd name="connsiteX1442" fmla="*/ 385286 w 1247775"/>
                <a:gd name="connsiteY1442" fmla="*/ 1122521 h 1857375"/>
                <a:gd name="connsiteX1443" fmla="*/ 378619 w 1247775"/>
                <a:gd name="connsiteY1443" fmla="*/ 1109186 h 1857375"/>
                <a:gd name="connsiteX1444" fmla="*/ 388144 w 1247775"/>
                <a:gd name="connsiteY1444" fmla="*/ 1101566 h 1857375"/>
                <a:gd name="connsiteX1445" fmla="*/ 390049 w 1247775"/>
                <a:gd name="connsiteY1445" fmla="*/ 1100614 h 1857375"/>
                <a:gd name="connsiteX1446" fmla="*/ 411004 w 1247775"/>
                <a:gd name="connsiteY1446" fmla="*/ 1113949 h 1857375"/>
                <a:gd name="connsiteX1447" fmla="*/ 434816 w 1247775"/>
                <a:gd name="connsiteY1447" fmla="*/ 1090136 h 1857375"/>
                <a:gd name="connsiteX1448" fmla="*/ 433864 w 1247775"/>
                <a:gd name="connsiteY1448" fmla="*/ 1083469 h 1857375"/>
                <a:gd name="connsiteX1449" fmla="*/ 443389 w 1247775"/>
                <a:gd name="connsiteY1449" fmla="*/ 1086326 h 1857375"/>
                <a:gd name="connsiteX1450" fmla="*/ 442436 w 1247775"/>
                <a:gd name="connsiteY1450" fmla="*/ 1090136 h 1857375"/>
                <a:gd name="connsiteX1451" fmla="*/ 450056 w 1247775"/>
                <a:gd name="connsiteY1451" fmla="*/ 1097756 h 1857375"/>
                <a:gd name="connsiteX1452" fmla="*/ 457676 w 1247775"/>
                <a:gd name="connsiteY1452" fmla="*/ 1090136 h 1857375"/>
                <a:gd name="connsiteX1453" fmla="*/ 454819 w 1247775"/>
                <a:gd name="connsiteY1453" fmla="*/ 1084421 h 1857375"/>
                <a:gd name="connsiteX1454" fmla="*/ 466249 w 1247775"/>
                <a:gd name="connsiteY1454" fmla="*/ 1073944 h 1857375"/>
                <a:gd name="connsiteX1455" fmla="*/ 473869 w 1247775"/>
                <a:gd name="connsiteY1455" fmla="*/ 1076801 h 1857375"/>
                <a:gd name="connsiteX1456" fmla="*/ 479584 w 1247775"/>
                <a:gd name="connsiteY1456" fmla="*/ 1074896 h 1857375"/>
                <a:gd name="connsiteX1457" fmla="*/ 480536 w 1247775"/>
                <a:gd name="connsiteY1457" fmla="*/ 1075849 h 1857375"/>
                <a:gd name="connsiteX1458" fmla="*/ 491014 w 1247775"/>
                <a:gd name="connsiteY1458" fmla="*/ 1085374 h 1857375"/>
                <a:gd name="connsiteX1459" fmla="*/ 500539 w 1247775"/>
                <a:gd name="connsiteY1459" fmla="*/ 1078706 h 1857375"/>
                <a:gd name="connsiteX1460" fmla="*/ 505301 w 1247775"/>
                <a:gd name="connsiteY1460" fmla="*/ 1077754 h 1857375"/>
                <a:gd name="connsiteX1461" fmla="*/ 515779 w 1247775"/>
                <a:gd name="connsiteY1461" fmla="*/ 1084421 h 1857375"/>
                <a:gd name="connsiteX1462" fmla="*/ 518636 w 1247775"/>
                <a:gd name="connsiteY1462" fmla="*/ 1083469 h 1857375"/>
                <a:gd name="connsiteX1463" fmla="*/ 521494 w 1247775"/>
                <a:gd name="connsiteY1463" fmla="*/ 1087279 h 1857375"/>
                <a:gd name="connsiteX1464" fmla="*/ 521494 w 1247775"/>
                <a:gd name="connsiteY1464" fmla="*/ 1090136 h 1857375"/>
                <a:gd name="connsiteX1465" fmla="*/ 538639 w 1247775"/>
                <a:gd name="connsiteY1465" fmla="*/ 1107281 h 1857375"/>
                <a:gd name="connsiteX1466" fmla="*/ 549116 w 1247775"/>
                <a:gd name="connsiteY1466" fmla="*/ 1103471 h 1857375"/>
                <a:gd name="connsiteX1467" fmla="*/ 553879 w 1247775"/>
                <a:gd name="connsiteY1467" fmla="*/ 1106329 h 1857375"/>
                <a:gd name="connsiteX1468" fmla="*/ 563404 w 1247775"/>
                <a:gd name="connsiteY1468" fmla="*/ 1113949 h 1857375"/>
                <a:gd name="connsiteX1469" fmla="*/ 559594 w 1247775"/>
                <a:gd name="connsiteY1469" fmla="*/ 1118711 h 1857375"/>
                <a:gd name="connsiteX1470" fmla="*/ 557689 w 1247775"/>
                <a:gd name="connsiteY1470" fmla="*/ 1118711 h 1857375"/>
                <a:gd name="connsiteX1471" fmla="*/ 547211 w 1247775"/>
                <a:gd name="connsiteY1471" fmla="*/ 1120616 h 1857375"/>
                <a:gd name="connsiteX1472" fmla="*/ 542449 w 1247775"/>
                <a:gd name="connsiteY1472" fmla="*/ 1118711 h 1857375"/>
                <a:gd name="connsiteX1473" fmla="*/ 538639 w 1247775"/>
                <a:gd name="connsiteY1473" fmla="*/ 1119664 h 1857375"/>
                <a:gd name="connsiteX1474" fmla="*/ 518636 w 1247775"/>
                <a:gd name="connsiteY1474" fmla="*/ 1104424 h 1857375"/>
                <a:gd name="connsiteX1475" fmla="*/ 486251 w 1247775"/>
                <a:gd name="connsiteY1475" fmla="*/ 1087279 h 1857375"/>
                <a:gd name="connsiteX1476" fmla="*/ 455771 w 1247775"/>
                <a:gd name="connsiteY1476" fmla="*/ 1106329 h 1857375"/>
                <a:gd name="connsiteX1477" fmla="*/ 483394 w 1247775"/>
                <a:gd name="connsiteY1477" fmla="*/ 1196816 h 1857375"/>
                <a:gd name="connsiteX1478" fmla="*/ 469106 w 1247775"/>
                <a:gd name="connsiteY1478" fmla="*/ 1192054 h 1857375"/>
                <a:gd name="connsiteX1479" fmla="*/ 465296 w 1247775"/>
                <a:gd name="connsiteY1479" fmla="*/ 1192054 h 1857375"/>
                <a:gd name="connsiteX1480" fmla="*/ 462439 w 1247775"/>
                <a:gd name="connsiteY1480" fmla="*/ 1189196 h 1857375"/>
                <a:gd name="connsiteX1481" fmla="*/ 466249 w 1247775"/>
                <a:gd name="connsiteY1481" fmla="*/ 1178719 h 1857375"/>
                <a:gd name="connsiteX1482" fmla="*/ 462439 w 1247775"/>
                <a:gd name="connsiteY1482" fmla="*/ 1167289 h 1857375"/>
                <a:gd name="connsiteX1483" fmla="*/ 462439 w 1247775"/>
                <a:gd name="connsiteY1483" fmla="*/ 1167289 h 1857375"/>
                <a:gd name="connsiteX1484" fmla="*/ 475774 w 1247775"/>
                <a:gd name="connsiteY1484" fmla="*/ 1170146 h 1857375"/>
                <a:gd name="connsiteX1485" fmla="*/ 491014 w 1247775"/>
                <a:gd name="connsiteY1485" fmla="*/ 1165384 h 1857375"/>
                <a:gd name="connsiteX1486" fmla="*/ 502444 w 1247775"/>
                <a:gd name="connsiteY1486" fmla="*/ 1162526 h 1857375"/>
                <a:gd name="connsiteX1487" fmla="*/ 507206 w 1247775"/>
                <a:gd name="connsiteY1487" fmla="*/ 1165384 h 1857375"/>
                <a:gd name="connsiteX1488" fmla="*/ 513874 w 1247775"/>
                <a:gd name="connsiteY1488" fmla="*/ 1158716 h 1857375"/>
                <a:gd name="connsiteX1489" fmla="*/ 512921 w 1247775"/>
                <a:gd name="connsiteY1489" fmla="*/ 1155859 h 1857375"/>
                <a:gd name="connsiteX1490" fmla="*/ 517684 w 1247775"/>
                <a:gd name="connsiteY1490" fmla="*/ 1150144 h 1857375"/>
                <a:gd name="connsiteX1491" fmla="*/ 525304 w 1247775"/>
                <a:gd name="connsiteY1491" fmla="*/ 1153001 h 1857375"/>
                <a:gd name="connsiteX1492" fmla="*/ 528161 w 1247775"/>
                <a:gd name="connsiteY1492" fmla="*/ 1152049 h 1857375"/>
                <a:gd name="connsiteX1493" fmla="*/ 526256 w 1247775"/>
                <a:gd name="connsiteY1493" fmla="*/ 1160621 h 1857375"/>
                <a:gd name="connsiteX1494" fmla="*/ 526256 w 1247775"/>
                <a:gd name="connsiteY1494" fmla="*/ 1161574 h 1857375"/>
                <a:gd name="connsiteX1495" fmla="*/ 514826 w 1247775"/>
                <a:gd name="connsiteY1495" fmla="*/ 1177766 h 1857375"/>
                <a:gd name="connsiteX1496" fmla="*/ 507206 w 1247775"/>
                <a:gd name="connsiteY1496" fmla="*/ 1174909 h 1857375"/>
                <a:gd name="connsiteX1497" fmla="*/ 495776 w 1247775"/>
                <a:gd name="connsiteY1497" fmla="*/ 1186339 h 1857375"/>
                <a:gd name="connsiteX1498" fmla="*/ 497681 w 1247775"/>
                <a:gd name="connsiteY1498" fmla="*/ 1192054 h 1857375"/>
                <a:gd name="connsiteX1499" fmla="*/ 491966 w 1247775"/>
                <a:gd name="connsiteY1499" fmla="*/ 1190149 h 1857375"/>
                <a:gd name="connsiteX1500" fmla="*/ 483394 w 1247775"/>
                <a:gd name="connsiteY1500" fmla="*/ 1196816 h 1857375"/>
                <a:gd name="connsiteX1501" fmla="*/ 507206 w 1247775"/>
                <a:gd name="connsiteY1501" fmla="*/ 1716881 h 1857375"/>
                <a:gd name="connsiteX1502" fmla="*/ 506254 w 1247775"/>
                <a:gd name="connsiteY1502" fmla="*/ 1714976 h 1857375"/>
                <a:gd name="connsiteX1503" fmla="*/ 508159 w 1247775"/>
                <a:gd name="connsiteY1503" fmla="*/ 1714976 h 1857375"/>
                <a:gd name="connsiteX1504" fmla="*/ 510064 w 1247775"/>
                <a:gd name="connsiteY1504" fmla="*/ 1714976 h 1857375"/>
                <a:gd name="connsiteX1505" fmla="*/ 510064 w 1247775"/>
                <a:gd name="connsiteY1505" fmla="*/ 1714976 h 1857375"/>
                <a:gd name="connsiteX1506" fmla="*/ 507206 w 1247775"/>
                <a:gd name="connsiteY1506" fmla="*/ 1716881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1247775" h="1857375">
                  <a:moveTo>
                    <a:pt x="1172051" y="974884"/>
                  </a:moveTo>
                  <a:cubicBezTo>
                    <a:pt x="1133951" y="944404"/>
                    <a:pt x="1065371" y="835819"/>
                    <a:pt x="1037749" y="787241"/>
                  </a:cubicBezTo>
                  <a:lnTo>
                    <a:pt x="1026319" y="764381"/>
                  </a:lnTo>
                  <a:cubicBezTo>
                    <a:pt x="1025366" y="760571"/>
                    <a:pt x="1024414" y="755809"/>
                    <a:pt x="1023461" y="751046"/>
                  </a:cubicBezTo>
                  <a:cubicBezTo>
                    <a:pt x="1024414" y="751046"/>
                    <a:pt x="1024414" y="750094"/>
                    <a:pt x="1024414" y="750094"/>
                  </a:cubicBezTo>
                  <a:cubicBezTo>
                    <a:pt x="1024414" y="748189"/>
                    <a:pt x="1025366" y="746284"/>
                    <a:pt x="1025366" y="744379"/>
                  </a:cubicBezTo>
                  <a:cubicBezTo>
                    <a:pt x="1025366" y="739616"/>
                    <a:pt x="1024414" y="735806"/>
                    <a:pt x="1022509" y="731996"/>
                  </a:cubicBezTo>
                  <a:cubicBezTo>
                    <a:pt x="1021556" y="691039"/>
                    <a:pt x="1032986" y="639604"/>
                    <a:pt x="1037749" y="609124"/>
                  </a:cubicBezTo>
                  <a:cubicBezTo>
                    <a:pt x="1041559" y="583406"/>
                    <a:pt x="1035844" y="532924"/>
                    <a:pt x="1025366" y="473869"/>
                  </a:cubicBezTo>
                  <a:cubicBezTo>
                    <a:pt x="1025366" y="473869"/>
                    <a:pt x="1025366" y="472916"/>
                    <a:pt x="1025366" y="472916"/>
                  </a:cubicBezTo>
                  <a:cubicBezTo>
                    <a:pt x="1025366" y="469106"/>
                    <a:pt x="1024414" y="466249"/>
                    <a:pt x="1023461" y="463391"/>
                  </a:cubicBezTo>
                  <a:cubicBezTo>
                    <a:pt x="1022509" y="459581"/>
                    <a:pt x="1021556" y="454819"/>
                    <a:pt x="1020604" y="450056"/>
                  </a:cubicBezTo>
                  <a:cubicBezTo>
                    <a:pt x="1021556" y="447199"/>
                    <a:pt x="1021556" y="445294"/>
                    <a:pt x="1021556" y="442436"/>
                  </a:cubicBezTo>
                  <a:cubicBezTo>
                    <a:pt x="1021556" y="435769"/>
                    <a:pt x="1018699" y="429101"/>
                    <a:pt x="1014889" y="424339"/>
                  </a:cubicBezTo>
                  <a:cubicBezTo>
                    <a:pt x="1010126" y="404336"/>
                    <a:pt x="1005364" y="383381"/>
                    <a:pt x="1000601" y="362426"/>
                  </a:cubicBezTo>
                  <a:cubicBezTo>
                    <a:pt x="999649" y="357664"/>
                    <a:pt x="997744" y="351949"/>
                    <a:pt x="996791" y="347186"/>
                  </a:cubicBezTo>
                  <a:cubicBezTo>
                    <a:pt x="996791" y="344329"/>
                    <a:pt x="995839" y="342424"/>
                    <a:pt x="994886" y="339566"/>
                  </a:cubicBezTo>
                  <a:cubicBezTo>
                    <a:pt x="967264" y="254794"/>
                    <a:pt x="902494" y="161449"/>
                    <a:pt x="892969" y="148114"/>
                  </a:cubicBezTo>
                  <a:cubicBezTo>
                    <a:pt x="892016" y="147161"/>
                    <a:pt x="892016" y="146209"/>
                    <a:pt x="891064" y="144304"/>
                  </a:cubicBezTo>
                  <a:cubicBezTo>
                    <a:pt x="891064" y="144304"/>
                    <a:pt x="891064" y="144304"/>
                    <a:pt x="891064" y="144304"/>
                  </a:cubicBezTo>
                  <a:cubicBezTo>
                    <a:pt x="890111" y="141446"/>
                    <a:pt x="888206" y="139541"/>
                    <a:pt x="886301" y="137636"/>
                  </a:cubicBezTo>
                  <a:cubicBezTo>
                    <a:pt x="884396" y="114776"/>
                    <a:pt x="865346" y="97631"/>
                    <a:pt x="842486" y="97631"/>
                  </a:cubicBezTo>
                  <a:cubicBezTo>
                    <a:pt x="834866" y="97631"/>
                    <a:pt x="828199" y="99536"/>
                    <a:pt x="821531" y="103346"/>
                  </a:cubicBezTo>
                  <a:cubicBezTo>
                    <a:pt x="820579" y="92869"/>
                    <a:pt x="812959" y="83344"/>
                    <a:pt x="803434" y="80486"/>
                  </a:cubicBezTo>
                  <a:cubicBezTo>
                    <a:pt x="799624" y="72866"/>
                    <a:pt x="792956" y="66199"/>
                    <a:pt x="784384" y="63341"/>
                  </a:cubicBezTo>
                  <a:cubicBezTo>
                    <a:pt x="779621" y="50006"/>
                    <a:pt x="766286" y="40481"/>
                    <a:pt x="751046" y="40481"/>
                  </a:cubicBezTo>
                  <a:cubicBezTo>
                    <a:pt x="737711" y="40481"/>
                    <a:pt x="726281" y="48101"/>
                    <a:pt x="719614" y="58579"/>
                  </a:cubicBezTo>
                  <a:cubicBezTo>
                    <a:pt x="715804" y="56674"/>
                    <a:pt x="712946" y="55721"/>
                    <a:pt x="708184" y="55721"/>
                  </a:cubicBezTo>
                  <a:cubicBezTo>
                    <a:pt x="707231" y="55721"/>
                    <a:pt x="705326" y="55721"/>
                    <a:pt x="704374" y="55721"/>
                  </a:cubicBezTo>
                  <a:cubicBezTo>
                    <a:pt x="703421" y="52864"/>
                    <a:pt x="700564" y="50006"/>
                    <a:pt x="698659" y="48101"/>
                  </a:cubicBezTo>
                  <a:cubicBezTo>
                    <a:pt x="701516" y="45244"/>
                    <a:pt x="703421" y="41434"/>
                    <a:pt x="703421" y="37624"/>
                  </a:cubicBezTo>
                  <a:cubicBezTo>
                    <a:pt x="703421" y="29051"/>
                    <a:pt x="696754" y="22384"/>
                    <a:pt x="688181" y="22384"/>
                  </a:cubicBezTo>
                  <a:cubicBezTo>
                    <a:pt x="685324" y="22384"/>
                    <a:pt x="681514" y="23336"/>
                    <a:pt x="679609" y="25241"/>
                  </a:cubicBezTo>
                  <a:cubicBezTo>
                    <a:pt x="676751" y="20479"/>
                    <a:pt x="672941" y="16669"/>
                    <a:pt x="667226" y="16669"/>
                  </a:cubicBezTo>
                  <a:cubicBezTo>
                    <a:pt x="667226" y="16669"/>
                    <a:pt x="667226" y="16669"/>
                    <a:pt x="667226" y="16669"/>
                  </a:cubicBezTo>
                  <a:cubicBezTo>
                    <a:pt x="665321" y="10954"/>
                    <a:pt x="659606" y="7144"/>
                    <a:pt x="652939" y="7144"/>
                  </a:cubicBezTo>
                  <a:cubicBezTo>
                    <a:pt x="644366" y="7144"/>
                    <a:pt x="637699" y="13811"/>
                    <a:pt x="637699" y="22384"/>
                  </a:cubicBezTo>
                  <a:cubicBezTo>
                    <a:pt x="637699" y="30956"/>
                    <a:pt x="644366" y="37624"/>
                    <a:pt x="652939" y="37624"/>
                  </a:cubicBezTo>
                  <a:cubicBezTo>
                    <a:pt x="654844" y="37624"/>
                    <a:pt x="656749" y="37624"/>
                    <a:pt x="658654" y="36671"/>
                  </a:cubicBezTo>
                  <a:cubicBezTo>
                    <a:pt x="660559" y="38576"/>
                    <a:pt x="663416" y="40481"/>
                    <a:pt x="667226" y="40481"/>
                  </a:cubicBezTo>
                  <a:cubicBezTo>
                    <a:pt x="669131" y="40481"/>
                    <a:pt x="670084" y="40481"/>
                    <a:pt x="671989" y="39529"/>
                  </a:cubicBezTo>
                  <a:cubicBezTo>
                    <a:pt x="671989" y="41434"/>
                    <a:pt x="672941" y="43339"/>
                    <a:pt x="673894" y="45244"/>
                  </a:cubicBezTo>
                  <a:cubicBezTo>
                    <a:pt x="671036" y="46196"/>
                    <a:pt x="669131" y="48101"/>
                    <a:pt x="667226" y="50006"/>
                  </a:cubicBezTo>
                  <a:cubicBezTo>
                    <a:pt x="659606" y="50959"/>
                    <a:pt x="652939" y="57626"/>
                    <a:pt x="652939" y="65246"/>
                  </a:cubicBezTo>
                  <a:cubicBezTo>
                    <a:pt x="652939" y="72866"/>
                    <a:pt x="657701" y="78581"/>
                    <a:pt x="664369" y="80486"/>
                  </a:cubicBezTo>
                  <a:cubicBezTo>
                    <a:pt x="665321" y="81439"/>
                    <a:pt x="666274" y="82391"/>
                    <a:pt x="666274" y="83344"/>
                  </a:cubicBezTo>
                  <a:cubicBezTo>
                    <a:pt x="663416" y="86201"/>
                    <a:pt x="661511" y="90011"/>
                    <a:pt x="661511" y="94774"/>
                  </a:cubicBezTo>
                  <a:cubicBezTo>
                    <a:pt x="661511" y="96679"/>
                    <a:pt x="661511" y="99536"/>
                    <a:pt x="662464" y="101441"/>
                  </a:cubicBezTo>
                  <a:cubicBezTo>
                    <a:pt x="662464" y="101441"/>
                    <a:pt x="661511" y="101441"/>
                    <a:pt x="661511" y="101441"/>
                  </a:cubicBezTo>
                  <a:cubicBezTo>
                    <a:pt x="650081" y="101441"/>
                    <a:pt x="640556" y="110966"/>
                    <a:pt x="640556" y="122396"/>
                  </a:cubicBezTo>
                  <a:cubicBezTo>
                    <a:pt x="640556" y="130016"/>
                    <a:pt x="644366" y="136684"/>
                    <a:pt x="651034" y="140494"/>
                  </a:cubicBezTo>
                  <a:cubicBezTo>
                    <a:pt x="650081" y="142399"/>
                    <a:pt x="649129" y="144304"/>
                    <a:pt x="649129" y="146209"/>
                  </a:cubicBezTo>
                  <a:cubicBezTo>
                    <a:pt x="649129" y="151924"/>
                    <a:pt x="653891" y="156686"/>
                    <a:pt x="659606" y="156686"/>
                  </a:cubicBezTo>
                  <a:cubicBezTo>
                    <a:pt x="665321" y="156686"/>
                    <a:pt x="670084" y="151924"/>
                    <a:pt x="670084" y="146209"/>
                  </a:cubicBezTo>
                  <a:cubicBezTo>
                    <a:pt x="670084" y="145256"/>
                    <a:pt x="670084" y="143351"/>
                    <a:pt x="669131" y="142399"/>
                  </a:cubicBezTo>
                  <a:cubicBezTo>
                    <a:pt x="670084" y="141446"/>
                    <a:pt x="671989" y="141446"/>
                    <a:pt x="672941" y="140494"/>
                  </a:cubicBezTo>
                  <a:cubicBezTo>
                    <a:pt x="672941" y="141446"/>
                    <a:pt x="671989" y="143351"/>
                    <a:pt x="671989" y="145256"/>
                  </a:cubicBezTo>
                  <a:cubicBezTo>
                    <a:pt x="671989" y="152876"/>
                    <a:pt x="677704" y="158591"/>
                    <a:pt x="685324" y="158591"/>
                  </a:cubicBezTo>
                  <a:cubicBezTo>
                    <a:pt x="692944" y="158591"/>
                    <a:pt x="698659" y="152876"/>
                    <a:pt x="698659" y="145256"/>
                  </a:cubicBezTo>
                  <a:cubicBezTo>
                    <a:pt x="698659" y="137636"/>
                    <a:pt x="692944" y="131921"/>
                    <a:pt x="685324" y="131921"/>
                  </a:cubicBezTo>
                  <a:cubicBezTo>
                    <a:pt x="683419" y="131921"/>
                    <a:pt x="681514" y="132874"/>
                    <a:pt x="679609" y="132874"/>
                  </a:cubicBezTo>
                  <a:cubicBezTo>
                    <a:pt x="680561" y="130016"/>
                    <a:pt x="681514" y="128111"/>
                    <a:pt x="681514" y="125254"/>
                  </a:cubicBezTo>
                  <a:cubicBezTo>
                    <a:pt x="681514" y="125254"/>
                    <a:pt x="682466" y="125254"/>
                    <a:pt x="682466" y="125254"/>
                  </a:cubicBezTo>
                  <a:cubicBezTo>
                    <a:pt x="691039" y="125254"/>
                    <a:pt x="698659" y="118586"/>
                    <a:pt x="699611" y="110014"/>
                  </a:cubicBezTo>
                  <a:cubicBezTo>
                    <a:pt x="701516" y="110966"/>
                    <a:pt x="704374" y="111919"/>
                    <a:pt x="706279" y="111919"/>
                  </a:cubicBezTo>
                  <a:cubicBezTo>
                    <a:pt x="706279" y="112871"/>
                    <a:pt x="706279" y="112871"/>
                    <a:pt x="706279" y="113824"/>
                  </a:cubicBezTo>
                  <a:cubicBezTo>
                    <a:pt x="706279" y="117634"/>
                    <a:pt x="709136" y="120491"/>
                    <a:pt x="711994" y="122396"/>
                  </a:cubicBezTo>
                  <a:cubicBezTo>
                    <a:pt x="712946" y="135731"/>
                    <a:pt x="724376" y="146209"/>
                    <a:pt x="738664" y="146209"/>
                  </a:cubicBezTo>
                  <a:cubicBezTo>
                    <a:pt x="749141" y="146209"/>
                    <a:pt x="758666" y="139541"/>
                    <a:pt x="763429" y="130969"/>
                  </a:cubicBezTo>
                  <a:cubicBezTo>
                    <a:pt x="765334" y="131921"/>
                    <a:pt x="767239" y="131921"/>
                    <a:pt x="770096" y="132874"/>
                  </a:cubicBezTo>
                  <a:cubicBezTo>
                    <a:pt x="772001" y="135731"/>
                    <a:pt x="774859" y="138589"/>
                    <a:pt x="778669" y="140494"/>
                  </a:cubicBezTo>
                  <a:cubicBezTo>
                    <a:pt x="776764" y="141446"/>
                    <a:pt x="774859" y="143351"/>
                    <a:pt x="773906" y="145256"/>
                  </a:cubicBezTo>
                  <a:cubicBezTo>
                    <a:pt x="772954" y="141446"/>
                    <a:pt x="770096" y="138589"/>
                    <a:pt x="765334" y="138589"/>
                  </a:cubicBezTo>
                  <a:cubicBezTo>
                    <a:pt x="760571" y="138589"/>
                    <a:pt x="756761" y="142399"/>
                    <a:pt x="756761" y="147161"/>
                  </a:cubicBezTo>
                  <a:cubicBezTo>
                    <a:pt x="756761" y="150971"/>
                    <a:pt x="758666" y="153829"/>
                    <a:pt x="761524" y="154781"/>
                  </a:cubicBezTo>
                  <a:cubicBezTo>
                    <a:pt x="759619" y="156686"/>
                    <a:pt x="757714" y="158591"/>
                    <a:pt x="757714" y="161449"/>
                  </a:cubicBezTo>
                  <a:cubicBezTo>
                    <a:pt x="757714" y="163354"/>
                    <a:pt x="758666" y="165259"/>
                    <a:pt x="759619" y="167164"/>
                  </a:cubicBezTo>
                  <a:cubicBezTo>
                    <a:pt x="759619" y="168116"/>
                    <a:pt x="759619" y="168116"/>
                    <a:pt x="759619" y="169069"/>
                  </a:cubicBezTo>
                  <a:cubicBezTo>
                    <a:pt x="755809" y="161449"/>
                    <a:pt x="748189" y="155734"/>
                    <a:pt x="738664" y="155734"/>
                  </a:cubicBezTo>
                  <a:cubicBezTo>
                    <a:pt x="737711" y="155734"/>
                    <a:pt x="736759" y="155734"/>
                    <a:pt x="735806" y="155734"/>
                  </a:cubicBezTo>
                  <a:cubicBezTo>
                    <a:pt x="733901" y="153829"/>
                    <a:pt x="731996" y="152876"/>
                    <a:pt x="729139" y="152876"/>
                  </a:cubicBezTo>
                  <a:cubicBezTo>
                    <a:pt x="724376" y="152876"/>
                    <a:pt x="719614" y="156686"/>
                    <a:pt x="719614" y="162401"/>
                  </a:cubicBezTo>
                  <a:cubicBezTo>
                    <a:pt x="719614" y="163354"/>
                    <a:pt x="719614" y="164306"/>
                    <a:pt x="720566" y="165259"/>
                  </a:cubicBezTo>
                  <a:cubicBezTo>
                    <a:pt x="718661" y="168116"/>
                    <a:pt x="716756" y="170974"/>
                    <a:pt x="716756" y="173831"/>
                  </a:cubicBezTo>
                  <a:cubicBezTo>
                    <a:pt x="714851" y="173831"/>
                    <a:pt x="713899" y="172879"/>
                    <a:pt x="711994" y="172879"/>
                  </a:cubicBezTo>
                  <a:cubicBezTo>
                    <a:pt x="704374" y="172879"/>
                    <a:pt x="697706" y="174784"/>
                    <a:pt x="691991" y="178594"/>
                  </a:cubicBezTo>
                  <a:cubicBezTo>
                    <a:pt x="688181" y="176689"/>
                    <a:pt x="684371" y="175736"/>
                    <a:pt x="680561" y="175736"/>
                  </a:cubicBezTo>
                  <a:cubicBezTo>
                    <a:pt x="678656" y="175736"/>
                    <a:pt x="675799" y="175736"/>
                    <a:pt x="673894" y="176689"/>
                  </a:cubicBezTo>
                  <a:cubicBezTo>
                    <a:pt x="674846" y="175736"/>
                    <a:pt x="675799" y="173831"/>
                    <a:pt x="675799" y="172879"/>
                  </a:cubicBezTo>
                  <a:cubicBezTo>
                    <a:pt x="675799" y="169069"/>
                    <a:pt x="671989" y="165259"/>
                    <a:pt x="668179" y="165259"/>
                  </a:cubicBezTo>
                  <a:cubicBezTo>
                    <a:pt x="664369" y="165259"/>
                    <a:pt x="660559" y="169069"/>
                    <a:pt x="660559" y="172879"/>
                  </a:cubicBezTo>
                  <a:cubicBezTo>
                    <a:pt x="660559" y="176689"/>
                    <a:pt x="663416" y="179546"/>
                    <a:pt x="667226" y="180499"/>
                  </a:cubicBezTo>
                  <a:cubicBezTo>
                    <a:pt x="661511" y="184309"/>
                    <a:pt x="657701" y="191929"/>
                    <a:pt x="657701" y="199549"/>
                  </a:cubicBezTo>
                  <a:cubicBezTo>
                    <a:pt x="657701" y="202406"/>
                    <a:pt x="658654" y="205264"/>
                    <a:pt x="659606" y="207169"/>
                  </a:cubicBezTo>
                  <a:cubicBezTo>
                    <a:pt x="657701" y="207169"/>
                    <a:pt x="655796" y="207169"/>
                    <a:pt x="654844" y="208121"/>
                  </a:cubicBezTo>
                  <a:cubicBezTo>
                    <a:pt x="652939" y="206216"/>
                    <a:pt x="651034" y="205264"/>
                    <a:pt x="648176" y="205264"/>
                  </a:cubicBezTo>
                  <a:cubicBezTo>
                    <a:pt x="643414" y="205264"/>
                    <a:pt x="639604" y="209074"/>
                    <a:pt x="639604" y="213836"/>
                  </a:cubicBezTo>
                  <a:cubicBezTo>
                    <a:pt x="639604" y="215741"/>
                    <a:pt x="640556" y="216694"/>
                    <a:pt x="640556" y="217646"/>
                  </a:cubicBezTo>
                  <a:cubicBezTo>
                    <a:pt x="637699" y="219551"/>
                    <a:pt x="635794" y="222409"/>
                    <a:pt x="634841" y="226219"/>
                  </a:cubicBezTo>
                  <a:cubicBezTo>
                    <a:pt x="632936" y="224314"/>
                    <a:pt x="630079" y="223361"/>
                    <a:pt x="627221" y="223361"/>
                  </a:cubicBezTo>
                  <a:cubicBezTo>
                    <a:pt x="626269" y="215741"/>
                    <a:pt x="621506" y="209074"/>
                    <a:pt x="613886" y="205264"/>
                  </a:cubicBezTo>
                  <a:cubicBezTo>
                    <a:pt x="617696" y="205264"/>
                    <a:pt x="620554" y="204311"/>
                    <a:pt x="623411" y="203359"/>
                  </a:cubicBezTo>
                  <a:cubicBezTo>
                    <a:pt x="625316" y="206216"/>
                    <a:pt x="629126" y="209074"/>
                    <a:pt x="632936" y="209074"/>
                  </a:cubicBezTo>
                  <a:cubicBezTo>
                    <a:pt x="639604" y="209074"/>
                    <a:pt x="644366" y="204311"/>
                    <a:pt x="644366" y="197644"/>
                  </a:cubicBezTo>
                  <a:cubicBezTo>
                    <a:pt x="644366" y="194786"/>
                    <a:pt x="643414" y="191929"/>
                    <a:pt x="640556" y="189071"/>
                  </a:cubicBezTo>
                  <a:cubicBezTo>
                    <a:pt x="644366" y="183356"/>
                    <a:pt x="646271" y="176689"/>
                    <a:pt x="646271" y="170021"/>
                  </a:cubicBezTo>
                  <a:cubicBezTo>
                    <a:pt x="646271" y="153829"/>
                    <a:pt x="634841" y="139541"/>
                    <a:pt x="619601" y="135731"/>
                  </a:cubicBezTo>
                  <a:cubicBezTo>
                    <a:pt x="617696" y="133826"/>
                    <a:pt x="615791" y="132874"/>
                    <a:pt x="612934" y="132874"/>
                  </a:cubicBezTo>
                  <a:cubicBezTo>
                    <a:pt x="611029" y="132874"/>
                    <a:pt x="609124" y="133826"/>
                    <a:pt x="607219" y="134779"/>
                  </a:cubicBezTo>
                  <a:cubicBezTo>
                    <a:pt x="605314" y="134779"/>
                    <a:pt x="602456" y="135731"/>
                    <a:pt x="600551" y="135731"/>
                  </a:cubicBezTo>
                  <a:cubicBezTo>
                    <a:pt x="601504" y="133826"/>
                    <a:pt x="601504" y="131921"/>
                    <a:pt x="601504" y="129064"/>
                  </a:cubicBezTo>
                  <a:cubicBezTo>
                    <a:pt x="603409" y="130016"/>
                    <a:pt x="605314" y="130969"/>
                    <a:pt x="607219" y="130969"/>
                  </a:cubicBezTo>
                  <a:cubicBezTo>
                    <a:pt x="611981" y="130969"/>
                    <a:pt x="616744" y="127159"/>
                    <a:pt x="616744" y="121444"/>
                  </a:cubicBezTo>
                  <a:cubicBezTo>
                    <a:pt x="616744" y="115729"/>
                    <a:pt x="612934" y="111919"/>
                    <a:pt x="607219" y="111919"/>
                  </a:cubicBezTo>
                  <a:cubicBezTo>
                    <a:pt x="604361" y="111919"/>
                    <a:pt x="601504" y="113824"/>
                    <a:pt x="599599" y="116681"/>
                  </a:cubicBezTo>
                  <a:cubicBezTo>
                    <a:pt x="597694" y="112871"/>
                    <a:pt x="594836" y="110014"/>
                    <a:pt x="591979" y="107156"/>
                  </a:cubicBezTo>
                  <a:cubicBezTo>
                    <a:pt x="593884" y="108109"/>
                    <a:pt x="596741" y="108109"/>
                    <a:pt x="598646" y="108109"/>
                  </a:cubicBezTo>
                  <a:cubicBezTo>
                    <a:pt x="612934" y="108109"/>
                    <a:pt x="624364" y="97631"/>
                    <a:pt x="626269" y="84296"/>
                  </a:cubicBezTo>
                  <a:cubicBezTo>
                    <a:pt x="628174" y="85249"/>
                    <a:pt x="629126" y="85249"/>
                    <a:pt x="631031" y="85249"/>
                  </a:cubicBezTo>
                  <a:cubicBezTo>
                    <a:pt x="638651" y="85249"/>
                    <a:pt x="644366" y="79534"/>
                    <a:pt x="644366" y="71914"/>
                  </a:cubicBezTo>
                  <a:cubicBezTo>
                    <a:pt x="644366" y="64294"/>
                    <a:pt x="638651" y="58579"/>
                    <a:pt x="631031" y="58579"/>
                  </a:cubicBezTo>
                  <a:cubicBezTo>
                    <a:pt x="626269" y="58579"/>
                    <a:pt x="622459" y="60484"/>
                    <a:pt x="620554" y="64294"/>
                  </a:cubicBezTo>
                  <a:cubicBezTo>
                    <a:pt x="615791" y="57626"/>
                    <a:pt x="607219" y="53816"/>
                    <a:pt x="598646" y="53816"/>
                  </a:cubicBezTo>
                  <a:cubicBezTo>
                    <a:pt x="591026" y="53816"/>
                    <a:pt x="584359" y="56674"/>
                    <a:pt x="578644" y="62389"/>
                  </a:cubicBezTo>
                  <a:cubicBezTo>
                    <a:pt x="578644" y="61436"/>
                    <a:pt x="578644" y="59531"/>
                    <a:pt x="578644" y="58579"/>
                  </a:cubicBezTo>
                  <a:cubicBezTo>
                    <a:pt x="578644" y="47149"/>
                    <a:pt x="569119" y="37624"/>
                    <a:pt x="557689" y="37624"/>
                  </a:cubicBezTo>
                  <a:cubicBezTo>
                    <a:pt x="546259" y="37624"/>
                    <a:pt x="536734" y="47149"/>
                    <a:pt x="536734" y="58579"/>
                  </a:cubicBezTo>
                  <a:cubicBezTo>
                    <a:pt x="536734" y="70009"/>
                    <a:pt x="546259" y="79534"/>
                    <a:pt x="557689" y="79534"/>
                  </a:cubicBezTo>
                  <a:cubicBezTo>
                    <a:pt x="562451" y="79534"/>
                    <a:pt x="567214" y="77629"/>
                    <a:pt x="571024" y="74771"/>
                  </a:cubicBezTo>
                  <a:cubicBezTo>
                    <a:pt x="570071" y="77629"/>
                    <a:pt x="570071" y="80486"/>
                    <a:pt x="570071" y="83344"/>
                  </a:cubicBezTo>
                  <a:cubicBezTo>
                    <a:pt x="570071" y="92869"/>
                    <a:pt x="574834" y="101441"/>
                    <a:pt x="582454" y="106204"/>
                  </a:cubicBezTo>
                  <a:cubicBezTo>
                    <a:pt x="580549" y="106204"/>
                    <a:pt x="579596" y="105251"/>
                    <a:pt x="577691" y="105251"/>
                  </a:cubicBezTo>
                  <a:cubicBezTo>
                    <a:pt x="570071" y="105251"/>
                    <a:pt x="563404" y="109061"/>
                    <a:pt x="559594" y="113824"/>
                  </a:cubicBezTo>
                  <a:cubicBezTo>
                    <a:pt x="555784" y="107156"/>
                    <a:pt x="549116" y="103346"/>
                    <a:pt x="541496" y="103346"/>
                  </a:cubicBezTo>
                  <a:cubicBezTo>
                    <a:pt x="530066" y="103346"/>
                    <a:pt x="519589" y="112871"/>
                    <a:pt x="519589" y="125254"/>
                  </a:cubicBezTo>
                  <a:cubicBezTo>
                    <a:pt x="519589" y="137636"/>
                    <a:pt x="529114" y="147161"/>
                    <a:pt x="541496" y="147161"/>
                  </a:cubicBezTo>
                  <a:cubicBezTo>
                    <a:pt x="547211" y="147161"/>
                    <a:pt x="552926" y="144304"/>
                    <a:pt x="556736" y="140494"/>
                  </a:cubicBezTo>
                  <a:cubicBezTo>
                    <a:pt x="560546" y="148114"/>
                    <a:pt x="569119" y="153829"/>
                    <a:pt x="578644" y="153829"/>
                  </a:cubicBezTo>
                  <a:cubicBezTo>
                    <a:pt x="579596" y="153829"/>
                    <a:pt x="580549" y="153829"/>
                    <a:pt x="581501" y="153829"/>
                  </a:cubicBezTo>
                  <a:cubicBezTo>
                    <a:pt x="578644" y="158591"/>
                    <a:pt x="576739" y="165259"/>
                    <a:pt x="576739" y="170974"/>
                  </a:cubicBezTo>
                  <a:cubicBezTo>
                    <a:pt x="576739" y="172879"/>
                    <a:pt x="576739" y="174784"/>
                    <a:pt x="577691" y="176689"/>
                  </a:cubicBezTo>
                  <a:cubicBezTo>
                    <a:pt x="571976" y="172879"/>
                    <a:pt x="565309" y="170974"/>
                    <a:pt x="557689" y="170974"/>
                  </a:cubicBezTo>
                  <a:cubicBezTo>
                    <a:pt x="545306" y="170974"/>
                    <a:pt x="533876" y="176689"/>
                    <a:pt x="526256" y="186214"/>
                  </a:cubicBezTo>
                  <a:cubicBezTo>
                    <a:pt x="523399" y="181451"/>
                    <a:pt x="518636" y="177641"/>
                    <a:pt x="512921" y="177641"/>
                  </a:cubicBezTo>
                  <a:cubicBezTo>
                    <a:pt x="504349" y="177641"/>
                    <a:pt x="497681" y="184309"/>
                    <a:pt x="497681" y="192881"/>
                  </a:cubicBezTo>
                  <a:cubicBezTo>
                    <a:pt x="497681" y="201454"/>
                    <a:pt x="504349" y="208121"/>
                    <a:pt x="512921" y="208121"/>
                  </a:cubicBezTo>
                  <a:cubicBezTo>
                    <a:pt x="514826" y="208121"/>
                    <a:pt x="516731" y="208121"/>
                    <a:pt x="518636" y="207169"/>
                  </a:cubicBezTo>
                  <a:cubicBezTo>
                    <a:pt x="518636" y="208121"/>
                    <a:pt x="518636" y="209074"/>
                    <a:pt x="518636" y="210026"/>
                  </a:cubicBezTo>
                  <a:cubicBezTo>
                    <a:pt x="518636" y="222409"/>
                    <a:pt x="524351" y="232886"/>
                    <a:pt x="532924" y="239554"/>
                  </a:cubicBezTo>
                  <a:cubicBezTo>
                    <a:pt x="531019" y="242411"/>
                    <a:pt x="530066" y="246221"/>
                    <a:pt x="530066" y="249079"/>
                  </a:cubicBezTo>
                  <a:cubicBezTo>
                    <a:pt x="530066" y="250031"/>
                    <a:pt x="530066" y="250031"/>
                    <a:pt x="530066" y="250984"/>
                  </a:cubicBezTo>
                  <a:cubicBezTo>
                    <a:pt x="523399" y="255746"/>
                    <a:pt x="517684" y="261461"/>
                    <a:pt x="514826" y="270034"/>
                  </a:cubicBezTo>
                  <a:cubicBezTo>
                    <a:pt x="508159" y="274796"/>
                    <a:pt x="503396" y="283369"/>
                    <a:pt x="503396" y="291941"/>
                  </a:cubicBezTo>
                  <a:cubicBezTo>
                    <a:pt x="503396" y="307181"/>
                    <a:pt x="515779" y="319564"/>
                    <a:pt x="531019" y="319564"/>
                  </a:cubicBezTo>
                  <a:cubicBezTo>
                    <a:pt x="534829" y="319564"/>
                    <a:pt x="537686" y="318611"/>
                    <a:pt x="540544" y="317659"/>
                  </a:cubicBezTo>
                  <a:cubicBezTo>
                    <a:pt x="543401" y="318611"/>
                    <a:pt x="546259" y="318611"/>
                    <a:pt x="549116" y="318611"/>
                  </a:cubicBezTo>
                  <a:cubicBezTo>
                    <a:pt x="564356" y="318611"/>
                    <a:pt x="577691" y="309086"/>
                    <a:pt x="582454" y="295751"/>
                  </a:cubicBezTo>
                  <a:cubicBezTo>
                    <a:pt x="583406" y="295751"/>
                    <a:pt x="583406" y="294799"/>
                    <a:pt x="584359" y="294799"/>
                  </a:cubicBezTo>
                  <a:cubicBezTo>
                    <a:pt x="584359" y="294799"/>
                    <a:pt x="585311" y="294799"/>
                    <a:pt x="585311" y="294799"/>
                  </a:cubicBezTo>
                  <a:cubicBezTo>
                    <a:pt x="587216" y="301466"/>
                    <a:pt x="591026" y="306229"/>
                    <a:pt x="596741" y="310991"/>
                  </a:cubicBezTo>
                  <a:cubicBezTo>
                    <a:pt x="596741" y="310991"/>
                    <a:pt x="596741" y="311944"/>
                    <a:pt x="596741" y="311944"/>
                  </a:cubicBezTo>
                  <a:cubicBezTo>
                    <a:pt x="596741" y="312896"/>
                    <a:pt x="596741" y="312896"/>
                    <a:pt x="596741" y="313849"/>
                  </a:cubicBezTo>
                  <a:cubicBezTo>
                    <a:pt x="595789" y="315754"/>
                    <a:pt x="595789" y="318611"/>
                    <a:pt x="595789" y="321469"/>
                  </a:cubicBezTo>
                  <a:cubicBezTo>
                    <a:pt x="595789" y="328136"/>
                    <a:pt x="598646" y="333851"/>
                    <a:pt x="603409" y="337661"/>
                  </a:cubicBezTo>
                  <a:cubicBezTo>
                    <a:pt x="603409" y="338614"/>
                    <a:pt x="603409" y="339566"/>
                    <a:pt x="603409" y="339566"/>
                  </a:cubicBezTo>
                  <a:cubicBezTo>
                    <a:pt x="603409" y="347186"/>
                    <a:pt x="608171" y="352901"/>
                    <a:pt x="614839" y="354806"/>
                  </a:cubicBezTo>
                  <a:cubicBezTo>
                    <a:pt x="612934" y="356711"/>
                    <a:pt x="611029" y="359569"/>
                    <a:pt x="611029" y="363379"/>
                  </a:cubicBezTo>
                  <a:cubicBezTo>
                    <a:pt x="604361" y="356711"/>
                    <a:pt x="595789" y="352901"/>
                    <a:pt x="586264" y="352901"/>
                  </a:cubicBezTo>
                  <a:cubicBezTo>
                    <a:pt x="567214" y="352901"/>
                    <a:pt x="551974" y="368141"/>
                    <a:pt x="551974" y="387191"/>
                  </a:cubicBezTo>
                  <a:cubicBezTo>
                    <a:pt x="551974" y="390049"/>
                    <a:pt x="551974" y="392906"/>
                    <a:pt x="552926" y="395764"/>
                  </a:cubicBezTo>
                  <a:cubicBezTo>
                    <a:pt x="550069" y="391001"/>
                    <a:pt x="546259" y="387191"/>
                    <a:pt x="541496" y="385286"/>
                  </a:cubicBezTo>
                  <a:cubicBezTo>
                    <a:pt x="539591" y="379571"/>
                    <a:pt x="533876" y="375761"/>
                    <a:pt x="527209" y="375761"/>
                  </a:cubicBezTo>
                  <a:cubicBezTo>
                    <a:pt x="518636" y="375761"/>
                    <a:pt x="511969" y="382429"/>
                    <a:pt x="511969" y="391001"/>
                  </a:cubicBezTo>
                  <a:cubicBezTo>
                    <a:pt x="511969" y="391954"/>
                    <a:pt x="511969" y="391954"/>
                    <a:pt x="511969" y="392906"/>
                  </a:cubicBezTo>
                  <a:cubicBezTo>
                    <a:pt x="508159" y="397669"/>
                    <a:pt x="506254" y="402431"/>
                    <a:pt x="506254" y="409099"/>
                  </a:cubicBezTo>
                  <a:cubicBezTo>
                    <a:pt x="506254" y="414814"/>
                    <a:pt x="508159" y="420529"/>
                    <a:pt x="511969" y="425291"/>
                  </a:cubicBezTo>
                  <a:cubicBezTo>
                    <a:pt x="511016" y="427196"/>
                    <a:pt x="511016" y="428149"/>
                    <a:pt x="511016" y="430054"/>
                  </a:cubicBezTo>
                  <a:cubicBezTo>
                    <a:pt x="511016" y="437674"/>
                    <a:pt x="516731" y="443389"/>
                    <a:pt x="524351" y="443389"/>
                  </a:cubicBezTo>
                  <a:cubicBezTo>
                    <a:pt x="530066" y="443389"/>
                    <a:pt x="535781" y="439579"/>
                    <a:pt x="537686" y="433864"/>
                  </a:cubicBezTo>
                  <a:cubicBezTo>
                    <a:pt x="537686" y="433864"/>
                    <a:pt x="537686" y="433864"/>
                    <a:pt x="537686" y="433864"/>
                  </a:cubicBezTo>
                  <a:cubicBezTo>
                    <a:pt x="537686" y="436721"/>
                    <a:pt x="538639" y="439579"/>
                    <a:pt x="539591" y="441484"/>
                  </a:cubicBezTo>
                  <a:cubicBezTo>
                    <a:pt x="535781" y="442436"/>
                    <a:pt x="531971" y="445294"/>
                    <a:pt x="531971" y="450056"/>
                  </a:cubicBezTo>
                  <a:cubicBezTo>
                    <a:pt x="531971" y="454819"/>
                    <a:pt x="535781" y="458629"/>
                    <a:pt x="540544" y="458629"/>
                  </a:cubicBezTo>
                  <a:cubicBezTo>
                    <a:pt x="545306" y="458629"/>
                    <a:pt x="549116" y="454819"/>
                    <a:pt x="549116" y="451009"/>
                  </a:cubicBezTo>
                  <a:cubicBezTo>
                    <a:pt x="551974" y="451961"/>
                    <a:pt x="554831" y="452914"/>
                    <a:pt x="557689" y="452914"/>
                  </a:cubicBezTo>
                  <a:cubicBezTo>
                    <a:pt x="559594" y="452914"/>
                    <a:pt x="561499" y="452914"/>
                    <a:pt x="563404" y="451961"/>
                  </a:cubicBezTo>
                  <a:cubicBezTo>
                    <a:pt x="563404" y="452914"/>
                    <a:pt x="564356" y="453866"/>
                    <a:pt x="565309" y="454819"/>
                  </a:cubicBezTo>
                  <a:cubicBezTo>
                    <a:pt x="562451" y="456724"/>
                    <a:pt x="560546" y="460534"/>
                    <a:pt x="560546" y="464344"/>
                  </a:cubicBezTo>
                  <a:cubicBezTo>
                    <a:pt x="560546" y="465296"/>
                    <a:pt x="560546" y="466249"/>
                    <a:pt x="560546" y="467201"/>
                  </a:cubicBezTo>
                  <a:cubicBezTo>
                    <a:pt x="555784" y="471964"/>
                    <a:pt x="551974" y="478631"/>
                    <a:pt x="551974" y="487204"/>
                  </a:cubicBezTo>
                  <a:cubicBezTo>
                    <a:pt x="551974" y="487204"/>
                    <a:pt x="551974" y="488156"/>
                    <a:pt x="551974" y="488156"/>
                  </a:cubicBezTo>
                  <a:cubicBezTo>
                    <a:pt x="549116" y="491014"/>
                    <a:pt x="548164" y="494824"/>
                    <a:pt x="548164" y="499586"/>
                  </a:cubicBezTo>
                  <a:cubicBezTo>
                    <a:pt x="548164" y="509111"/>
                    <a:pt x="555784" y="517684"/>
                    <a:pt x="566261" y="517684"/>
                  </a:cubicBezTo>
                  <a:cubicBezTo>
                    <a:pt x="569119" y="517684"/>
                    <a:pt x="571976" y="516731"/>
                    <a:pt x="573881" y="515779"/>
                  </a:cubicBezTo>
                  <a:cubicBezTo>
                    <a:pt x="571976" y="517684"/>
                    <a:pt x="571024" y="520541"/>
                    <a:pt x="571024" y="523399"/>
                  </a:cubicBezTo>
                  <a:cubicBezTo>
                    <a:pt x="571024" y="527209"/>
                    <a:pt x="572929" y="530066"/>
                    <a:pt x="574834" y="531971"/>
                  </a:cubicBezTo>
                  <a:cubicBezTo>
                    <a:pt x="574834" y="531971"/>
                    <a:pt x="574834" y="532924"/>
                    <a:pt x="574834" y="532924"/>
                  </a:cubicBezTo>
                  <a:cubicBezTo>
                    <a:pt x="574834" y="539591"/>
                    <a:pt x="580549" y="544354"/>
                    <a:pt x="586264" y="544354"/>
                  </a:cubicBezTo>
                  <a:cubicBezTo>
                    <a:pt x="591026" y="544354"/>
                    <a:pt x="594836" y="541496"/>
                    <a:pt x="596741" y="537686"/>
                  </a:cubicBezTo>
                  <a:cubicBezTo>
                    <a:pt x="597694" y="537686"/>
                    <a:pt x="597694" y="536734"/>
                    <a:pt x="598646" y="536734"/>
                  </a:cubicBezTo>
                  <a:cubicBezTo>
                    <a:pt x="602456" y="540544"/>
                    <a:pt x="607219" y="542449"/>
                    <a:pt x="611981" y="542449"/>
                  </a:cubicBezTo>
                  <a:cubicBezTo>
                    <a:pt x="622459" y="542449"/>
                    <a:pt x="631984" y="533876"/>
                    <a:pt x="631984" y="522446"/>
                  </a:cubicBezTo>
                  <a:cubicBezTo>
                    <a:pt x="635794" y="524351"/>
                    <a:pt x="639604" y="525304"/>
                    <a:pt x="643414" y="525304"/>
                  </a:cubicBezTo>
                  <a:cubicBezTo>
                    <a:pt x="636746" y="526256"/>
                    <a:pt x="632936" y="531971"/>
                    <a:pt x="632936" y="538639"/>
                  </a:cubicBezTo>
                  <a:cubicBezTo>
                    <a:pt x="632936" y="539591"/>
                    <a:pt x="632936" y="541496"/>
                    <a:pt x="633889" y="542449"/>
                  </a:cubicBezTo>
                  <a:cubicBezTo>
                    <a:pt x="629126" y="544354"/>
                    <a:pt x="626269" y="549116"/>
                    <a:pt x="626269" y="554831"/>
                  </a:cubicBezTo>
                  <a:cubicBezTo>
                    <a:pt x="626269" y="554831"/>
                    <a:pt x="626269" y="554831"/>
                    <a:pt x="626269" y="555784"/>
                  </a:cubicBezTo>
                  <a:cubicBezTo>
                    <a:pt x="624364" y="551021"/>
                    <a:pt x="619601" y="548164"/>
                    <a:pt x="614839" y="548164"/>
                  </a:cubicBezTo>
                  <a:cubicBezTo>
                    <a:pt x="608171" y="548164"/>
                    <a:pt x="602456" y="553879"/>
                    <a:pt x="602456" y="560546"/>
                  </a:cubicBezTo>
                  <a:cubicBezTo>
                    <a:pt x="602456" y="567214"/>
                    <a:pt x="608171" y="572929"/>
                    <a:pt x="614839" y="572929"/>
                  </a:cubicBezTo>
                  <a:cubicBezTo>
                    <a:pt x="621506" y="572929"/>
                    <a:pt x="627221" y="567214"/>
                    <a:pt x="627221" y="560546"/>
                  </a:cubicBezTo>
                  <a:cubicBezTo>
                    <a:pt x="627221" y="560546"/>
                    <a:pt x="627221" y="560546"/>
                    <a:pt x="627221" y="560546"/>
                  </a:cubicBezTo>
                  <a:cubicBezTo>
                    <a:pt x="628174" y="562451"/>
                    <a:pt x="629126" y="564356"/>
                    <a:pt x="631031" y="566261"/>
                  </a:cubicBezTo>
                  <a:cubicBezTo>
                    <a:pt x="629126" y="567214"/>
                    <a:pt x="628174" y="569119"/>
                    <a:pt x="628174" y="571024"/>
                  </a:cubicBezTo>
                  <a:cubicBezTo>
                    <a:pt x="628174" y="573881"/>
                    <a:pt x="631031" y="576739"/>
                    <a:pt x="633889" y="576739"/>
                  </a:cubicBezTo>
                  <a:cubicBezTo>
                    <a:pt x="636746" y="576739"/>
                    <a:pt x="639604" y="573881"/>
                    <a:pt x="639604" y="571024"/>
                  </a:cubicBezTo>
                  <a:cubicBezTo>
                    <a:pt x="639604" y="570071"/>
                    <a:pt x="639604" y="570071"/>
                    <a:pt x="639604" y="569119"/>
                  </a:cubicBezTo>
                  <a:cubicBezTo>
                    <a:pt x="639604" y="569119"/>
                    <a:pt x="640556" y="569119"/>
                    <a:pt x="640556" y="569119"/>
                  </a:cubicBezTo>
                  <a:cubicBezTo>
                    <a:pt x="642461" y="569119"/>
                    <a:pt x="644366" y="568166"/>
                    <a:pt x="646271" y="568166"/>
                  </a:cubicBezTo>
                  <a:cubicBezTo>
                    <a:pt x="647224" y="569119"/>
                    <a:pt x="647224" y="569119"/>
                    <a:pt x="648176" y="570071"/>
                  </a:cubicBezTo>
                  <a:cubicBezTo>
                    <a:pt x="647224" y="571024"/>
                    <a:pt x="647224" y="571976"/>
                    <a:pt x="647224" y="573881"/>
                  </a:cubicBezTo>
                  <a:cubicBezTo>
                    <a:pt x="647224" y="575786"/>
                    <a:pt x="648176" y="577691"/>
                    <a:pt x="650081" y="579596"/>
                  </a:cubicBezTo>
                  <a:cubicBezTo>
                    <a:pt x="646271" y="580549"/>
                    <a:pt x="642461" y="584359"/>
                    <a:pt x="642461" y="589121"/>
                  </a:cubicBezTo>
                  <a:cubicBezTo>
                    <a:pt x="642461" y="592931"/>
                    <a:pt x="644366" y="595789"/>
                    <a:pt x="648176" y="597694"/>
                  </a:cubicBezTo>
                  <a:cubicBezTo>
                    <a:pt x="649129" y="601504"/>
                    <a:pt x="651986" y="604361"/>
                    <a:pt x="656749" y="605314"/>
                  </a:cubicBezTo>
                  <a:lnTo>
                    <a:pt x="656749" y="608171"/>
                  </a:lnTo>
                  <a:cubicBezTo>
                    <a:pt x="654844" y="605314"/>
                    <a:pt x="651034" y="603409"/>
                    <a:pt x="647224" y="603409"/>
                  </a:cubicBezTo>
                  <a:cubicBezTo>
                    <a:pt x="640556" y="603409"/>
                    <a:pt x="635794" y="609124"/>
                    <a:pt x="635794" y="614839"/>
                  </a:cubicBezTo>
                  <a:cubicBezTo>
                    <a:pt x="635794" y="615791"/>
                    <a:pt x="635794" y="616744"/>
                    <a:pt x="636746" y="617696"/>
                  </a:cubicBezTo>
                  <a:cubicBezTo>
                    <a:pt x="635794" y="617696"/>
                    <a:pt x="634841" y="617696"/>
                    <a:pt x="634841" y="617696"/>
                  </a:cubicBezTo>
                  <a:cubicBezTo>
                    <a:pt x="627221" y="617696"/>
                    <a:pt x="620554" y="619601"/>
                    <a:pt x="614839" y="623411"/>
                  </a:cubicBezTo>
                  <a:cubicBezTo>
                    <a:pt x="614839" y="623411"/>
                    <a:pt x="614839" y="623411"/>
                    <a:pt x="613886" y="623411"/>
                  </a:cubicBezTo>
                  <a:cubicBezTo>
                    <a:pt x="611981" y="623411"/>
                    <a:pt x="610076" y="623411"/>
                    <a:pt x="609124" y="624364"/>
                  </a:cubicBezTo>
                  <a:cubicBezTo>
                    <a:pt x="609124" y="624364"/>
                    <a:pt x="609124" y="624364"/>
                    <a:pt x="609124" y="624364"/>
                  </a:cubicBezTo>
                  <a:cubicBezTo>
                    <a:pt x="609124" y="617696"/>
                    <a:pt x="603409" y="611981"/>
                    <a:pt x="596741" y="611981"/>
                  </a:cubicBezTo>
                  <a:cubicBezTo>
                    <a:pt x="592931" y="611981"/>
                    <a:pt x="589121" y="613886"/>
                    <a:pt x="587216" y="617696"/>
                  </a:cubicBezTo>
                  <a:cubicBezTo>
                    <a:pt x="582454" y="610076"/>
                    <a:pt x="573881" y="605314"/>
                    <a:pt x="564356" y="605314"/>
                  </a:cubicBezTo>
                  <a:cubicBezTo>
                    <a:pt x="554831" y="605314"/>
                    <a:pt x="547211" y="610076"/>
                    <a:pt x="542449" y="616744"/>
                  </a:cubicBezTo>
                  <a:cubicBezTo>
                    <a:pt x="541496" y="616744"/>
                    <a:pt x="541496" y="616744"/>
                    <a:pt x="540544" y="615791"/>
                  </a:cubicBezTo>
                  <a:cubicBezTo>
                    <a:pt x="539591" y="613886"/>
                    <a:pt x="537686" y="611029"/>
                    <a:pt x="536734" y="609124"/>
                  </a:cubicBezTo>
                  <a:cubicBezTo>
                    <a:pt x="546259" y="608171"/>
                    <a:pt x="553879" y="602456"/>
                    <a:pt x="556736" y="593884"/>
                  </a:cubicBezTo>
                  <a:cubicBezTo>
                    <a:pt x="560546" y="590074"/>
                    <a:pt x="563404" y="585311"/>
                    <a:pt x="563404" y="579596"/>
                  </a:cubicBezTo>
                  <a:cubicBezTo>
                    <a:pt x="563404" y="578644"/>
                    <a:pt x="563404" y="576739"/>
                    <a:pt x="563404" y="575786"/>
                  </a:cubicBezTo>
                  <a:cubicBezTo>
                    <a:pt x="563404" y="575786"/>
                    <a:pt x="564356" y="575786"/>
                    <a:pt x="564356" y="575786"/>
                  </a:cubicBezTo>
                  <a:cubicBezTo>
                    <a:pt x="567214" y="575786"/>
                    <a:pt x="570071" y="574834"/>
                    <a:pt x="572929" y="573881"/>
                  </a:cubicBezTo>
                  <a:cubicBezTo>
                    <a:pt x="571024" y="577691"/>
                    <a:pt x="569119" y="581501"/>
                    <a:pt x="569119" y="585311"/>
                  </a:cubicBezTo>
                  <a:cubicBezTo>
                    <a:pt x="569119" y="597694"/>
                    <a:pt x="578644" y="607219"/>
                    <a:pt x="591026" y="607219"/>
                  </a:cubicBezTo>
                  <a:cubicBezTo>
                    <a:pt x="603409" y="607219"/>
                    <a:pt x="612934" y="597694"/>
                    <a:pt x="612934" y="585311"/>
                  </a:cubicBezTo>
                  <a:cubicBezTo>
                    <a:pt x="612934" y="572929"/>
                    <a:pt x="603409" y="563404"/>
                    <a:pt x="591026" y="563404"/>
                  </a:cubicBezTo>
                  <a:cubicBezTo>
                    <a:pt x="586264" y="563404"/>
                    <a:pt x="582454" y="564356"/>
                    <a:pt x="579596" y="567214"/>
                  </a:cubicBezTo>
                  <a:cubicBezTo>
                    <a:pt x="580549" y="564356"/>
                    <a:pt x="581501" y="561499"/>
                    <a:pt x="581501" y="558641"/>
                  </a:cubicBezTo>
                  <a:cubicBezTo>
                    <a:pt x="581501" y="549116"/>
                    <a:pt x="573881" y="541496"/>
                    <a:pt x="564356" y="541496"/>
                  </a:cubicBezTo>
                  <a:cubicBezTo>
                    <a:pt x="554831" y="541496"/>
                    <a:pt x="547211" y="549116"/>
                    <a:pt x="547211" y="558641"/>
                  </a:cubicBezTo>
                  <a:cubicBezTo>
                    <a:pt x="547211" y="559594"/>
                    <a:pt x="547211" y="559594"/>
                    <a:pt x="547211" y="560546"/>
                  </a:cubicBezTo>
                  <a:cubicBezTo>
                    <a:pt x="546259" y="560546"/>
                    <a:pt x="545306" y="560546"/>
                    <a:pt x="543401" y="560546"/>
                  </a:cubicBezTo>
                  <a:cubicBezTo>
                    <a:pt x="537686" y="560546"/>
                    <a:pt x="531971" y="563404"/>
                    <a:pt x="528161" y="567214"/>
                  </a:cubicBezTo>
                  <a:cubicBezTo>
                    <a:pt x="527209" y="567214"/>
                    <a:pt x="527209" y="568166"/>
                    <a:pt x="526256" y="568166"/>
                  </a:cubicBezTo>
                  <a:cubicBezTo>
                    <a:pt x="526256" y="567214"/>
                    <a:pt x="526256" y="567214"/>
                    <a:pt x="526256" y="566261"/>
                  </a:cubicBezTo>
                  <a:cubicBezTo>
                    <a:pt x="526256" y="556736"/>
                    <a:pt x="518636" y="548164"/>
                    <a:pt x="508159" y="548164"/>
                  </a:cubicBezTo>
                  <a:cubicBezTo>
                    <a:pt x="498634" y="548164"/>
                    <a:pt x="490061" y="555784"/>
                    <a:pt x="490061" y="566261"/>
                  </a:cubicBezTo>
                  <a:cubicBezTo>
                    <a:pt x="490061" y="575786"/>
                    <a:pt x="497681" y="584359"/>
                    <a:pt x="508159" y="584359"/>
                  </a:cubicBezTo>
                  <a:cubicBezTo>
                    <a:pt x="510064" y="584359"/>
                    <a:pt x="511969" y="584359"/>
                    <a:pt x="513874" y="583406"/>
                  </a:cubicBezTo>
                  <a:cubicBezTo>
                    <a:pt x="513874" y="585311"/>
                    <a:pt x="512921" y="587216"/>
                    <a:pt x="512921" y="588169"/>
                  </a:cubicBezTo>
                  <a:cubicBezTo>
                    <a:pt x="512921" y="591979"/>
                    <a:pt x="513874" y="595789"/>
                    <a:pt x="515779" y="599599"/>
                  </a:cubicBezTo>
                  <a:cubicBezTo>
                    <a:pt x="514826" y="599599"/>
                    <a:pt x="512921" y="599599"/>
                    <a:pt x="511969" y="599599"/>
                  </a:cubicBezTo>
                  <a:cubicBezTo>
                    <a:pt x="510064" y="599599"/>
                    <a:pt x="508159" y="599599"/>
                    <a:pt x="506254" y="600551"/>
                  </a:cubicBezTo>
                  <a:cubicBezTo>
                    <a:pt x="504349" y="596741"/>
                    <a:pt x="501491" y="594836"/>
                    <a:pt x="497681" y="594836"/>
                  </a:cubicBezTo>
                  <a:cubicBezTo>
                    <a:pt x="492919" y="594836"/>
                    <a:pt x="490061" y="597694"/>
                    <a:pt x="489109" y="602456"/>
                  </a:cubicBezTo>
                  <a:cubicBezTo>
                    <a:pt x="488156" y="602456"/>
                    <a:pt x="487204" y="602456"/>
                    <a:pt x="487204" y="603409"/>
                  </a:cubicBezTo>
                  <a:cubicBezTo>
                    <a:pt x="483394" y="601504"/>
                    <a:pt x="479584" y="599599"/>
                    <a:pt x="475774" y="599599"/>
                  </a:cubicBezTo>
                  <a:cubicBezTo>
                    <a:pt x="464344" y="599599"/>
                    <a:pt x="454819" y="609124"/>
                    <a:pt x="454819" y="620554"/>
                  </a:cubicBezTo>
                  <a:cubicBezTo>
                    <a:pt x="454819" y="622459"/>
                    <a:pt x="454819" y="624364"/>
                    <a:pt x="455771" y="625316"/>
                  </a:cubicBezTo>
                  <a:cubicBezTo>
                    <a:pt x="452914" y="626269"/>
                    <a:pt x="450056" y="630079"/>
                    <a:pt x="450056" y="633889"/>
                  </a:cubicBezTo>
                  <a:cubicBezTo>
                    <a:pt x="450056" y="638651"/>
                    <a:pt x="453866" y="643414"/>
                    <a:pt x="459581" y="643414"/>
                  </a:cubicBezTo>
                  <a:cubicBezTo>
                    <a:pt x="459581" y="656749"/>
                    <a:pt x="471011" y="668179"/>
                    <a:pt x="484346" y="668179"/>
                  </a:cubicBezTo>
                  <a:cubicBezTo>
                    <a:pt x="490061" y="668179"/>
                    <a:pt x="494824" y="666274"/>
                    <a:pt x="498634" y="663416"/>
                  </a:cubicBezTo>
                  <a:cubicBezTo>
                    <a:pt x="500539" y="663416"/>
                    <a:pt x="501491" y="663416"/>
                    <a:pt x="503396" y="662464"/>
                  </a:cubicBezTo>
                  <a:cubicBezTo>
                    <a:pt x="505301" y="663416"/>
                    <a:pt x="508159" y="663416"/>
                    <a:pt x="511016" y="664369"/>
                  </a:cubicBezTo>
                  <a:cubicBezTo>
                    <a:pt x="511016" y="665321"/>
                    <a:pt x="511969" y="666274"/>
                    <a:pt x="511969" y="667226"/>
                  </a:cubicBezTo>
                  <a:cubicBezTo>
                    <a:pt x="511969" y="667226"/>
                    <a:pt x="511969" y="668179"/>
                    <a:pt x="511969" y="668179"/>
                  </a:cubicBezTo>
                  <a:cubicBezTo>
                    <a:pt x="511969" y="671989"/>
                    <a:pt x="512921" y="674846"/>
                    <a:pt x="513874" y="677704"/>
                  </a:cubicBezTo>
                  <a:cubicBezTo>
                    <a:pt x="512921" y="677704"/>
                    <a:pt x="512921" y="677704"/>
                    <a:pt x="511969" y="678656"/>
                  </a:cubicBezTo>
                  <a:cubicBezTo>
                    <a:pt x="509111" y="673894"/>
                    <a:pt x="504349" y="671036"/>
                    <a:pt x="498634" y="671036"/>
                  </a:cubicBezTo>
                  <a:cubicBezTo>
                    <a:pt x="493871" y="671036"/>
                    <a:pt x="490061" y="672941"/>
                    <a:pt x="487204" y="675799"/>
                  </a:cubicBezTo>
                  <a:cubicBezTo>
                    <a:pt x="485299" y="674846"/>
                    <a:pt x="483394" y="673894"/>
                    <a:pt x="481489" y="673894"/>
                  </a:cubicBezTo>
                  <a:cubicBezTo>
                    <a:pt x="474821" y="673894"/>
                    <a:pt x="470059" y="678656"/>
                    <a:pt x="470059" y="685324"/>
                  </a:cubicBezTo>
                  <a:cubicBezTo>
                    <a:pt x="470059" y="691991"/>
                    <a:pt x="474821" y="696754"/>
                    <a:pt x="481489" y="696754"/>
                  </a:cubicBezTo>
                  <a:cubicBezTo>
                    <a:pt x="482441" y="696754"/>
                    <a:pt x="483394" y="696754"/>
                    <a:pt x="484346" y="695801"/>
                  </a:cubicBezTo>
                  <a:cubicBezTo>
                    <a:pt x="485299" y="697706"/>
                    <a:pt x="486251" y="698659"/>
                    <a:pt x="488156" y="700564"/>
                  </a:cubicBezTo>
                  <a:cubicBezTo>
                    <a:pt x="487204" y="704374"/>
                    <a:pt x="486251" y="708184"/>
                    <a:pt x="486251" y="712946"/>
                  </a:cubicBezTo>
                  <a:cubicBezTo>
                    <a:pt x="486251" y="713899"/>
                    <a:pt x="486251" y="714851"/>
                    <a:pt x="486251" y="715804"/>
                  </a:cubicBezTo>
                  <a:cubicBezTo>
                    <a:pt x="480536" y="707231"/>
                    <a:pt x="471011" y="701516"/>
                    <a:pt x="460534" y="701516"/>
                  </a:cubicBezTo>
                  <a:cubicBezTo>
                    <a:pt x="450056" y="701516"/>
                    <a:pt x="441484" y="706279"/>
                    <a:pt x="435769" y="714851"/>
                  </a:cubicBezTo>
                  <a:cubicBezTo>
                    <a:pt x="432911" y="712946"/>
                    <a:pt x="429101" y="711994"/>
                    <a:pt x="426244" y="711041"/>
                  </a:cubicBezTo>
                  <a:cubicBezTo>
                    <a:pt x="429101" y="708184"/>
                    <a:pt x="431006" y="705326"/>
                    <a:pt x="432911" y="701516"/>
                  </a:cubicBezTo>
                  <a:cubicBezTo>
                    <a:pt x="435769" y="698659"/>
                    <a:pt x="437674" y="695801"/>
                    <a:pt x="437674" y="691039"/>
                  </a:cubicBezTo>
                  <a:cubicBezTo>
                    <a:pt x="437674" y="686276"/>
                    <a:pt x="434816" y="681514"/>
                    <a:pt x="431006" y="679609"/>
                  </a:cubicBezTo>
                  <a:cubicBezTo>
                    <a:pt x="426244" y="672941"/>
                    <a:pt x="418624" y="668179"/>
                    <a:pt x="410051" y="668179"/>
                  </a:cubicBezTo>
                  <a:cubicBezTo>
                    <a:pt x="408146" y="668179"/>
                    <a:pt x="406241" y="668179"/>
                    <a:pt x="404336" y="669131"/>
                  </a:cubicBezTo>
                  <a:cubicBezTo>
                    <a:pt x="403384" y="666274"/>
                    <a:pt x="402431" y="663416"/>
                    <a:pt x="401479" y="661511"/>
                  </a:cubicBezTo>
                  <a:cubicBezTo>
                    <a:pt x="404336" y="657701"/>
                    <a:pt x="407194" y="653891"/>
                    <a:pt x="409099" y="650081"/>
                  </a:cubicBezTo>
                  <a:cubicBezTo>
                    <a:pt x="410051" y="649129"/>
                    <a:pt x="410051" y="648176"/>
                    <a:pt x="410051" y="647224"/>
                  </a:cubicBezTo>
                  <a:cubicBezTo>
                    <a:pt x="410051" y="647224"/>
                    <a:pt x="410051" y="647224"/>
                    <a:pt x="410051" y="647224"/>
                  </a:cubicBezTo>
                  <a:cubicBezTo>
                    <a:pt x="411004" y="643414"/>
                    <a:pt x="411956" y="638651"/>
                    <a:pt x="411956" y="634841"/>
                  </a:cubicBezTo>
                  <a:cubicBezTo>
                    <a:pt x="411956" y="611981"/>
                    <a:pt x="392906" y="592931"/>
                    <a:pt x="370046" y="592931"/>
                  </a:cubicBezTo>
                  <a:cubicBezTo>
                    <a:pt x="366236" y="592931"/>
                    <a:pt x="363379" y="593884"/>
                    <a:pt x="360521" y="593884"/>
                  </a:cubicBezTo>
                  <a:cubicBezTo>
                    <a:pt x="361474" y="591979"/>
                    <a:pt x="362426" y="590074"/>
                    <a:pt x="362426" y="588169"/>
                  </a:cubicBezTo>
                  <a:cubicBezTo>
                    <a:pt x="362426" y="581501"/>
                    <a:pt x="356711" y="576739"/>
                    <a:pt x="350996" y="576739"/>
                  </a:cubicBezTo>
                  <a:cubicBezTo>
                    <a:pt x="347186" y="576739"/>
                    <a:pt x="344329" y="578644"/>
                    <a:pt x="342424" y="580549"/>
                  </a:cubicBezTo>
                  <a:cubicBezTo>
                    <a:pt x="340519" y="579596"/>
                    <a:pt x="338614" y="578644"/>
                    <a:pt x="335756" y="578644"/>
                  </a:cubicBezTo>
                  <a:cubicBezTo>
                    <a:pt x="329089" y="578644"/>
                    <a:pt x="324326" y="583406"/>
                    <a:pt x="324326" y="590074"/>
                  </a:cubicBezTo>
                  <a:cubicBezTo>
                    <a:pt x="324326" y="596741"/>
                    <a:pt x="329089" y="601504"/>
                    <a:pt x="335756" y="601504"/>
                  </a:cubicBezTo>
                  <a:cubicBezTo>
                    <a:pt x="339566" y="601504"/>
                    <a:pt x="342424" y="599599"/>
                    <a:pt x="344329" y="597694"/>
                  </a:cubicBezTo>
                  <a:cubicBezTo>
                    <a:pt x="345281" y="598646"/>
                    <a:pt x="346234" y="598646"/>
                    <a:pt x="348139" y="599599"/>
                  </a:cubicBezTo>
                  <a:cubicBezTo>
                    <a:pt x="331946" y="597694"/>
                    <a:pt x="324326" y="611029"/>
                    <a:pt x="324326" y="625316"/>
                  </a:cubicBezTo>
                  <a:cubicBezTo>
                    <a:pt x="324326" y="626269"/>
                    <a:pt x="324326" y="626269"/>
                    <a:pt x="324326" y="627221"/>
                  </a:cubicBezTo>
                  <a:cubicBezTo>
                    <a:pt x="321469" y="629126"/>
                    <a:pt x="318611" y="631031"/>
                    <a:pt x="316706" y="633889"/>
                  </a:cubicBezTo>
                  <a:cubicBezTo>
                    <a:pt x="316706" y="633889"/>
                    <a:pt x="316706" y="633889"/>
                    <a:pt x="316706" y="633889"/>
                  </a:cubicBezTo>
                  <a:cubicBezTo>
                    <a:pt x="316706" y="632936"/>
                    <a:pt x="316706" y="631984"/>
                    <a:pt x="316706" y="631031"/>
                  </a:cubicBezTo>
                  <a:cubicBezTo>
                    <a:pt x="316706" y="625316"/>
                    <a:pt x="313849" y="620554"/>
                    <a:pt x="310039" y="616744"/>
                  </a:cubicBezTo>
                  <a:cubicBezTo>
                    <a:pt x="310039" y="609124"/>
                    <a:pt x="303371" y="602456"/>
                    <a:pt x="294799" y="602456"/>
                  </a:cubicBezTo>
                  <a:cubicBezTo>
                    <a:pt x="286226" y="602456"/>
                    <a:pt x="279559" y="609124"/>
                    <a:pt x="279559" y="617696"/>
                  </a:cubicBezTo>
                  <a:cubicBezTo>
                    <a:pt x="279559" y="619601"/>
                    <a:pt x="280511" y="621506"/>
                    <a:pt x="280511" y="623411"/>
                  </a:cubicBezTo>
                  <a:cubicBezTo>
                    <a:pt x="279559" y="625316"/>
                    <a:pt x="278606" y="628174"/>
                    <a:pt x="278606" y="631031"/>
                  </a:cubicBezTo>
                  <a:cubicBezTo>
                    <a:pt x="278606" y="641509"/>
                    <a:pt x="287179" y="650081"/>
                    <a:pt x="297656" y="650081"/>
                  </a:cubicBezTo>
                  <a:cubicBezTo>
                    <a:pt x="302419" y="650081"/>
                    <a:pt x="306229" y="648176"/>
                    <a:pt x="310039" y="645319"/>
                  </a:cubicBezTo>
                  <a:cubicBezTo>
                    <a:pt x="310039" y="645319"/>
                    <a:pt x="310039" y="645319"/>
                    <a:pt x="310991" y="645319"/>
                  </a:cubicBezTo>
                  <a:cubicBezTo>
                    <a:pt x="310039" y="648176"/>
                    <a:pt x="310039" y="650081"/>
                    <a:pt x="310039" y="652939"/>
                  </a:cubicBezTo>
                  <a:cubicBezTo>
                    <a:pt x="310039" y="657701"/>
                    <a:pt x="310991" y="662464"/>
                    <a:pt x="312896" y="666274"/>
                  </a:cubicBezTo>
                  <a:cubicBezTo>
                    <a:pt x="310991" y="666274"/>
                    <a:pt x="310039" y="665321"/>
                    <a:pt x="308134" y="665321"/>
                  </a:cubicBezTo>
                  <a:cubicBezTo>
                    <a:pt x="306229" y="665321"/>
                    <a:pt x="305276" y="665321"/>
                    <a:pt x="304324" y="666274"/>
                  </a:cubicBezTo>
                  <a:cubicBezTo>
                    <a:pt x="304324" y="665321"/>
                    <a:pt x="304324" y="665321"/>
                    <a:pt x="304324" y="664369"/>
                  </a:cubicBezTo>
                  <a:cubicBezTo>
                    <a:pt x="304324" y="656749"/>
                    <a:pt x="297656" y="650081"/>
                    <a:pt x="290036" y="650081"/>
                  </a:cubicBezTo>
                  <a:cubicBezTo>
                    <a:pt x="282416" y="650081"/>
                    <a:pt x="275749" y="656749"/>
                    <a:pt x="275749" y="664369"/>
                  </a:cubicBezTo>
                  <a:cubicBezTo>
                    <a:pt x="275749" y="671989"/>
                    <a:pt x="282416" y="678656"/>
                    <a:pt x="290036" y="678656"/>
                  </a:cubicBezTo>
                  <a:cubicBezTo>
                    <a:pt x="289084" y="680561"/>
                    <a:pt x="289084" y="683419"/>
                    <a:pt x="289084" y="685324"/>
                  </a:cubicBezTo>
                  <a:cubicBezTo>
                    <a:pt x="289084" y="696754"/>
                    <a:pt x="297656" y="705326"/>
                    <a:pt x="309086" y="705326"/>
                  </a:cubicBezTo>
                  <a:cubicBezTo>
                    <a:pt x="320516" y="705326"/>
                    <a:pt x="329089" y="696754"/>
                    <a:pt x="329089" y="685324"/>
                  </a:cubicBezTo>
                  <a:cubicBezTo>
                    <a:pt x="329089" y="683419"/>
                    <a:pt x="329089" y="681514"/>
                    <a:pt x="328136" y="679609"/>
                  </a:cubicBezTo>
                  <a:cubicBezTo>
                    <a:pt x="330994" y="680561"/>
                    <a:pt x="333851" y="681514"/>
                    <a:pt x="337661" y="682466"/>
                  </a:cubicBezTo>
                  <a:cubicBezTo>
                    <a:pt x="338614" y="685324"/>
                    <a:pt x="340519" y="688181"/>
                    <a:pt x="342424" y="690086"/>
                  </a:cubicBezTo>
                  <a:cubicBezTo>
                    <a:pt x="342424" y="692944"/>
                    <a:pt x="343376" y="695801"/>
                    <a:pt x="345281" y="698659"/>
                  </a:cubicBezTo>
                  <a:cubicBezTo>
                    <a:pt x="345281" y="698659"/>
                    <a:pt x="344329" y="698659"/>
                    <a:pt x="344329" y="698659"/>
                  </a:cubicBezTo>
                  <a:cubicBezTo>
                    <a:pt x="335756" y="698659"/>
                    <a:pt x="329089" y="705326"/>
                    <a:pt x="329089" y="713899"/>
                  </a:cubicBezTo>
                  <a:cubicBezTo>
                    <a:pt x="329089" y="714851"/>
                    <a:pt x="329089" y="714851"/>
                    <a:pt x="329089" y="715804"/>
                  </a:cubicBezTo>
                  <a:cubicBezTo>
                    <a:pt x="328136" y="716756"/>
                    <a:pt x="328136" y="717709"/>
                    <a:pt x="327184" y="719614"/>
                  </a:cubicBezTo>
                  <a:cubicBezTo>
                    <a:pt x="324326" y="716756"/>
                    <a:pt x="320516" y="715804"/>
                    <a:pt x="316706" y="715804"/>
                  </a:cubicBezTo>
                  <a:cubicBezTo>
                    <a:pt x="308134" y="715804"/>
                    <a:pt x="300514" y="722471"/>
                    <a:pt x="300514" y="731996"/>
                  </a:cubicBezTo>
                  <a:cubicBezTo>
                    <a:pt x="300514" y="740569"/>
                    <a:pt x="307181" y="748189"/>
                    <a:pt x="316706" y="748189"/>
                  </a:cubicBezTo>
                  <a:cubicBezTo>
                    <a:pt x="321469" y="748189"/>
                    <a:pt x="325279" y="746284"/>
                    <a:pt x="328136" y="743426"/>
                  </a:cubicBezTo>
                  <a:cubicBezTo>
                    <a:pt x="330041" y="746284"/>
                    <a:pt x="331946" y="748189"/>
                    <a:pt x="333851" y="750094"/>
                  </a:cubicBezTo>
                  <a:cubicBezTo>
                    <a:pt x="333851" y="750094"/>
                    <a:pt x="333851" y="750094"/>
                    <a:pt x="333851" y="750094"/>
                  </a:cubicBezTo>
                  <a:cubicBezTo>
                    <a:pt x="328136" y="750094"/>
                    <a:pt x="324326" y="754856"/>
                    <a:pt x="324326" y="759619"/>
                  </a:cubicBezTo>
                  <a:cubicBezTo>
                    <a:pt x="324326" y="764381"/>
                    <a:pt x="329089" y="769144"/>
                    <a:pt x="333851" y="769144"/>
                  </a:cubicBezTo>
                  <a:cubicBezTo>
                    <a:pt x="336709" y="769144"/>
                    <a:pt x="339566" y="767239"/>
                    <a:pt x="341471" y="765334"/>
                  </a:cubicBezTo>
                  <a:cubicBezTo>
                    <a:pt x="340519" y="768191"/>
                    <a:pt x="339566" y="772001"/>
                    <a:pt x="339566" y="774859"/>
                  </a:cubicBezTo>
                  <a:cubicBezTo>
                    <a:pt x="339566" y="779621"/>
                    <a:pt x="340519" y="783431"/>
                    <a:pt x="342424" y="788194"/>
                  </a:cubicBezTo>
                  <a:cubicBezTo>
                    <a:pt x="338614" y="789146"/>
                    <a:pt x="334804" y="792004"/>
                    <a:pt x="332899" y="794861"/>
                  </a:cubicBezTo>
                  <a:cubicBezTo>
                    <a:pt x="332899" y="793909"/>
                    <a:pt x="332899" y="793909"/>
                    <a:pt x="332899" y="792956"/>
                  </a:cubicBezTo>
                  <a:cubicBezTo>
                    <a:pt x="332899" y="782479"/>
                    <a:pt x="324326" y="772954"/>
                    <a:pt x="313849" y="772954"/>
                  </a:cubicBezTo>
                  <a:cubicBezTo>
                    <a:pt x="312896" y="772001"/>
                    <a:pt x="310991" y="772001"/>
                    <a:pt x="309086" y="772001"/>
                  </a:cubicBezTo>
                  <a:cubicBezTo>
                    <a:pt x="305276" y="772001"/>
                    <a:pt x="301466" y="774859"/>
                    <a:pt x="299561" y="777716"/>
                  </a:cubicBezTo>
                  <a:cubicBezTo>
                    <a:pt x="294799" y="781526"/>
                    <a:pt x="292894" y="787241"/>
                    <a:pt x="292894" y="792956"/>
                  </a:cubicBezTo>
                  <a:cubicBezTo>
                    <a:pt x="292894" y="804386"/>
                    <a:pt x="302419" y="812959"/>
                    <a:pt x="312896" y="812959"/>
                  </a:cubicBezTo>
                  <a:cubicBezTo>
                    <a:pt x="318611" y="812959"/>
                    <a:pt x="324326" y="810101"/>
                    <a:pt x="328136" y="806291"/>
                  </a:cubicBezTo>
                  <a:cubicBezTo>
                    <a:pt x="328136" y="807244"/>
                    <a:pt x="328136" y="807244"/>
                    <a:pt x="328136" y="808196"/>
                  </a:cubicBezTo>
                  <a:cubicBezTo>
                    <a:pt x="328136" y="812959"/>
                    <a:pt x="330041" y="816769"/>
                    <a:pt x="331946" y="820579"/>
                  </a:cubicBezTo>
                  <a:cubicBezTo>
                    <a:pt x="321469" y="824389"/>
                    <a:pt x="314801" y="832961"/>
                    <a:pt x="314801" y="844391"/>
                  </a:cubicBezTo>
                  <a:cubicBezTo>
                    <a:pt x="314801" y="858679"/>
                    <a:pt x="326231" y="870109"/>
                    <a:pt x="340519" y="870109"/>
                  </a:cubicBezTo>
                  <a:cubicBezTo>
                    <a:pt x="344329" y="870109"/>
                    <a:pt x="348139" y="869156"/>
                    <a:pt x="351949" y="867251"/>
                  </a:cubicBezTo>
                  <a:cubicBezTo>
                    <a:pt x="352901" y="867251"/>
                    <a:pt x="352901" y="867251"/>
                    <a:pt x="353854" y="867251"/>
                  </a:cubicBezTo>
                  <a:cubicBezTo>
                    <a:pt x="353854" y="868204"/>
                    <a:pt x="352901" y="870109"/>
                    <a:pt x="352901" y="871061"/>
                  </a:cubicBezTo>
                  <a:cubicBezTo>
                    <a:pt x="352901" y="878681"/>
                    <a:pt x="359569" y="885349"/>
                    <a:pt x="367189" y="885349"/>
                  </a:cubicBezTo>
                  <a:cubicBezTo>
                    <a:pt x="367189" y="885349"/>
                    <a:pt x="368141" y="885349"/>
                    <a:pt x="368141" y="885349"/>
                  </a:cubicBezTo>
                  <a:cubicBezTo>
                    <a:pt x="369094" y="887254"/>
                    <a:pt x="370046" y="888206"/>
                    <a:pt x="371951" y="890111"/>
                  </a:cubicBezTo>
                  <a:cubicBezTo>
                    <a:pt x="371951" y="891064"/>
                    <a:pt x="372904" y="891064"/>
                    <a:pt x="372904" y="892016"/>
                  </a:cubicBezTo>
                  <a:cubicBezTo>
                    <a:pt x="370999" y="891064"/>
                    <a:pt x="369094" y="890111"/>
                    <a:pt x="367189" y="890111"/>
                  </a:cubicBezTo>
                  <a:cubicBezTo>
                    <a:pt x="362426" y="890111"/>
                    <a:pt x="358616" y="893921"/>
                    <a:pt x="358616" y="898684"/>
                  </a:cubicBezTo>
                  <a:cubicBezTo>
                    <a:pt x="358616" y="903446"/>
                    <a:pt x="362426" y="907256"/>
                    <a:pt x="367189" y="907256"/>
                  </a:cubicBezTo>
                  <a:cubicBezTo>
                    <a:pt x="371951" y="907256"/>
                    <a:pt x="375761" y="903446"/>
                    <a:pt x="375761" y="898684"/>
                  </a:cubicBezTo>
                  <a:cubicBezTo>
                    <a:pt x="375761" y="896779"/>
                    <a:pt x="374809" y="894874"/>
                    <a:pt x="373856" y="892969"/>
                  </a:cubicBezTo>
                  <a:cubicBezTo>
                    <a:pt x="376714" y="896779"/>
                    <a:pt x="381476" y="899636"/>
                    <a:pt x="386239" y="899636"/>
                  </a:cubicBezTo>
                  <a:cubicBezTo>
                    <a:pt x="386239" y="899636"/>
                    <a:pt x="386239" y="899636"/>
                    <a:pt x="386239" y="899636"/>
                  </a:cubicBezTo>
                  <a:cubicBezTo>
                    <a:pt x="391954" y="912019"/>
                    <a:pt x="404336" y="920591"/>
                    <a:pt x="417671" y="920591"/>
                  </a:cubicBezTo>
                  <a:cubicBezTo>
                    <a:pt x="417671" y="920591"/>
                    <a:pt x="417671" y="920591"/>
                    <a:pt x="417671" y="920591"/>
                  </a:cubicBezTo>
                  <a:cubicBezTo>
                    <a:pt x="418624" y="923449"/>
                    <a:pt x="421481" y="926306"/>
                    <a:pt x="425291" y="926306"/>
                  </a:cubicBezTo>
                  <a:cubicBezTo>
                    <a:pt x="428149" y="926306"/>
                    <a:pt x="430054" y="925354"/>
                    <a:pt x="431006" y="923449"/>
                  </a:cubicBezTo>
                  <a:cubicBezTo>
                    <a:pt x="432911" y="924401"/>
                    <a:pt x="433864" y="924401"/>
                    <a:pt x="435769" y="924401"/>
                  </a:cubicBezTo>
                  <a:cubicBezTo>
                    <a:pt x="440531" y="924401"/>
                    <a:pt x="445294" y="921544"/>
                    <a:pt x="447199" y="916781"/>
                  </a:cubicBezTo>
                  <a:cubicBezTo>
                    <a:pt x="448151" y="916781"/>
                    <a:pt x="449104" y="917734"/>
                    <a:pt x="450056" y="917734"/>
                  </a:cubicBezTo>
                  <a:cubicBezTo>
                    <a:pt x="450056" y="918686"/>
                    <a:pt x="449104" y="920591"/>
                    <a:pt x="449104" y="922496"/>
                  </a:cubicBezTo>
                  <a:cubicBezTo>
                    <a:pt x="449104" y="928211"/>
                    <a:pt x="451009" y="932974"/>
                    <a:pt x="454819" y="935831"/>
                  </a:cubicBezTo>
                  <a:cubicBezTo>
                    <a:pt x="454819" y="935831"/>
                    <a:pt x="454819" y="935831"/>
                    <a:pt x="454819" y="935831"/>
                  </a:cubicBezTo>
                  <a:cubicBezTo>
                    <a:pt x="452914" y="935831"/>
                    <a:pt x="451009" y="935831"/>
                    <a:pt x="449104" y="936784"/>
                  </a:cubicBezTo>
                  <a:cubicBezTo>
                    <a:pt x="446246" y="935831"/>
                    <a:pt x="442436" y="934879"/>
                    <a:pt x="438626" y="934879"/>
                  </a:cubicBezTo>
                  <a:cubicBezTo>
                    <a:pt x="430054" y="934879"/>
                    <a:pt x="422434" y="937736"/>
                    <a:pt x="415766" y="942499"/>
                  </a:cubicBezTo>
                  <a:cubicBezTo>
                    <a:pt x="415766" y="941546"/>
                    <a:pt x="415766" y="940594"/>
                    <a:pt x="415766" y="939641"/>
                  </a:cubicBezTo>
                  <a:cubicBezTo>
                    <a:pt x="415766" y="932021"/>
                    <a:pt x="410051" y="925354"/>
                    <a:pt x="401479" y="925354"/>
                  </a:cubicBezTo>
                  <a:cubicBezTo>
                    <a:pt x="393859" y="925354"/>
                    <a:pt x="387191" y="932021"/>
                    <a:pt x="387191" y="939641"/>
                  </a:cubicBezTo>
                  <a:cubicBezTo>
                    <a:pt x="387191" y="947261"/>
                    <a:pt x="393859" y="953929"/>
                    <a:pt x="401479" y="953929"/>
                  </a:cubicBezTo>
                  <a:cubicBezTo>
                    <a:pt x="402431" y="953929"/>
                    <a:pt x="403384" y="953929"/>
                    <a:pt x="405289" y="953929"/>
                  </a:cubicBezTo>
                  <a:cubicBezTo>
                    <a:pt x="401479" y="959644"/>
                    <a:pt x="399574" y="966311"/>
                    <a:pt x="399574" y="973931"/>
                  </a:cubicBezTo>
                  <a:cubicBezTo>
                    <a:pt x="397669" y="973931"/>
                    <a:pt x="395764" y="972979"/>
                    <a:pt x="392906" y="972979"/>
                  </a:cubicBezTo>
                  <a:cubicBezTo>
                    <a:pt x="374809" y="972979"/>
                    <a:pt x="359569" y="988219"/>
                    <a:pt x="359569" y="1006316"/>
                  </a:cubicBezTo>
                  <a:cubicBezTo>
                    <a:pt x="359569" y="1024414"/>
                    <a:pt x="374809" y="1039654"/>
                    <a:pt x="392906" y="1039654"/>
                  </a:cubicBezTo>
                  <a:cubicBezTo>
                    <a:pt x="396716" y="1039654"/>
                    <a:pt x="400526" y="1038701"/>
                    <a:pt x="404336" y="1037749"/>
                  </a:cubicBezTo>
                  <a:cubicBezTo>
                    <a:pt x="405289" y="1038701"/>
                    <a:pt x="407194" y="1038701"/>
                    <a:pt x="409099" y="1038701"/>
                  </a:cubicBezTo>
                  <a:cubicBezTo>
                    <a:pt x="414814" y="1038701"/>
                    <a:pt x="418624" y="1034891"/>
                    <a:pt x="418624" y="1029176"/>
                  </a:cubicBezTo>
                  <a:cubicBezTo>
                    <a:pt x="418624" y="1029176"/>
                    <a:pt x="418624" y="1028224"/>
                    <a:pt x="418624" y="1028224"/>
                  </a:cubicBezTo>
                  <a:cubicBezTo>
                    <a:pt x="419576" y="1027271"/>
                    <a:pt x="420529" y="1025366"/>
                    <a:pt x="421481" y="1024414"/>
                  </a:cubicBezTo>
                  <a:cubicBezTo>
                    <a:pt x="422434" y="1025366"/>
                    <a:pt x="423386" y="1025366"/>
                    <a:pt x="424339" y="1026319"/>
                  </a:cubicBezTo>
                  <a:cubicBezTo>
                    <a:pt x="426244" y="1030129"/>
                    <a:pt x="429101" y="1033939"/>
                    <a:pt x="432911" y="1035844"/>
                  </a:cubicBezTo>
                  <a:cubicBezTo>
                    <a:pt x="431006" y="1036796"/>
                    <a:pt x="429101" y="1039654"/>
                    <a:pt x="429101" y="1042511"/>
                  </a:cubicBezTo>
                  <a:cubicBezTo>
                    <a:pt x="429101" y="1046321"/>
                    <a:pt x="431959" y="1050131"/>
                    <a:pt x="436721" y="1050131"/>
                  </a:cubicBezTo>
                  <a:cubicBezTo>
                    <a:pt x="440531" y="1050131"/>
                    <a:pt x="444341" y="1047274"/>
                    <a:pt x="444341" y="1042511"/>
                  </a:cubicBezTo>
                  <a:cubicBezTo>
                    <a:pt x="444341" y="1040606"/>
                    <a:pt x="443389" y="1038701"/>
                    <a:pt x="442436" y="1037749"/>
                  </a:cubicBezTo>
                  <a:cubicBezTo>
                    <a:pt x="444341" y="1037749"/>
                    <a:pt x="446246" y="1036796"/>
                    <a:pt x="447199" y="1036796"/>
                  </a:cubicBezTo>
                  <a:cubicBezTo>
                    <a:pt x="449104" y="1038701"/>
                    <a:pt x="451009" y="1040606"/>
                    <a:pt x="452914" y="1042511"/>
                  </a:cubicBezTo>
                  <a:cubicBezTo>
                    <a:pt x="451009" y="1044416"/>
                    <a:pt x="449104" y="1046321"/>
                    <a:pt x="447199" y="1048226"/>
                  </a:cubicBezTo>
                  <a:cubicBezTo>
                    <a:pt x="447199" y="1048226"/>
                    <a:pt x="447199" y="1048226"/>
                    <a:pt x="447199" y="1048226"/>
                  </a:cubicBezTo>
                  <a:cubicBezTo>
                    <a:pt x="434816" y="1048226"/>
                    <a:pt x="424339" y="1058704"/>
                    <a:pt x="424339" y="1071086"/>
                  </a:cubicBezTo>
                  <a:cubicBezTo>
                    <a:pt x="424339" y="1072991"/>
                    <a:pt x="424339" y="1074896"/>
                    <a:pt x="425291" y="1076801"/>
                  </a:cubicBezTo>
                  <a:cubicBezTo>
                    <a:pt x="421481" y="1073944"/>
                    <a:pt x="416719" y="1072991"/>
                    <a:pt x="412909" y="1072991"/>
                  </a:cubicBezTo>
                  <a:cubicBezTo>
                    <a:pt x="399574" y="1072991"/>
                    <a:pt x="389096" y="1083469"/>
                    <a:pt x="389096" y="1096804"/>
                  </a:cubicBezTo>
                  <a:cubicBezTo>
                    <a:pt x="389096" y="1097756"/>
                    <a:pt x="389096" y="1097756"/>
                    <a:pt x="389096" y="1098709"/>
                  </a:cubicBezTo>
                  <a:cubicBezTo>
                    <a:pt x="389096" y="1098709"/>
                    <a:pt x="389096" y="1098709"/>
                    <a:pt x="389096" y="1098709"/>
                  </a:cubicBezTo>
                  <a:cubicBezTo>
                    <a:pt x="387191" y="1093946"/>
                    <a:pt x="382429" y="1091089"/>
                    <a:pt x="377666" y="1091089"/>
                  </a:cubicBezTo>
                  <a:cubicBezTo>
                    <a:pt x="375761" y="1091089"/>
                    <a:pt x="373856" y="1092041"/>
                    <a:pt x="371951" y="1092994"/>
                  </a:cubicBezTo>
                  <a:cubicBezTo>
                    <a:pt x="373856" y="1090136"/>
                    <a:pt x="374809" y="1086326"/>
                    <a:pt x="374809" y="1082516"/>
                  </a:cubicBezTo>
                  <a:cubicBezTo>
                    <a:pt x="374809" y="1078706"/>
                    <a:pt x="373856" y="1074896"/>
                    <a:pt x="371951" y="1072039"/>
                  </a:cubicBezTo>
                  <a:cubicBezTo>
                    <a:pt x="372904" y="1072039"/>
                    <a:pt x="374809" y="1072991"/>
                    <a:pt x="375761" y="1072991"/>
                  </a:cubicBezTo>
                  <a:cubicBezTo>
                    <a:pt x="382429" y="1072991"/>
                    <a:pt x="388144" y="1067276"/>
                    <a:pt x="388144" y="1060609"/>
                  </a:cubicBezTo>
                  <a:cubicBezTo>
                    <a:pt x="388144" y="1060609"/>
                    <a:pt x="388144" y="1060609"/>
                    <a:pt x="388144" y="1060609"/>
                  </a:cubicBezTo>
                  <a:cubicBezTo>
                    <a:pt x="389096" y="1058704"/>
                    <a:pt x="390049" y="1056799"/>
                    <a:pt x="390049" y="1054894"/>
                  </a:cubicBezTo>
                  <a:cubicBezTo>
                    <a:pt x="390049" y="1050131"/>
                    <a:pt x="386239" y="1046321"/>
                    <a:pt x="381476" y="1046321"/>
                  </a:cubicBezTo>
                  <a:cubicBezTo>
                    <a:pt x="379571" y="1046321"/>
                    <a:pt x="377666" y="1047274"/>
                    <a:pt x="375761" y="1048226"/>
                  </a:cubicBezTo>
                  <a:cubicBezTo>
                    <a:pt x="375761" y="1048226"/>
                    <a:pt x="375761" y="1048226"/>
                    <a:pt x="374809" y="1048226"/>
                  </a:cubicBezTo>
                  <a:cubicBezTo>
                    <a:pt x="368141" y="1048226"/>
                    <a:pt x="362426" y="1053941"/>
                    <a:pt x="362426" y="1060609"/>
                  </a:cubicBezTo>
                  <a:cubicBezTo>
                    <a:pt x="362426" y="1062514"/>
                    <a:pt x="362426" y="1063466"/>
                    <a:pt x="363379" y="1065371"/>
                  </a:cubicBezTo>
                  <a:cubicBezTo>
                    <a:pt x="360521" y="1063466"/>
                    <a:pt x="357664" y="1062514"/>
                    <a:pt x="353854" y="1062514"/>
                  </a:cubicBezTo>
                  <a:cubicBezTo>
                    <a:pt x="342424" y="1062514"/>
                    <a:pt x="333851" y="1072039"/>
                    <a:pt x="333851" y="1082516"/>
                  </a:cubicBezTo>
                  <a:cubicBezTo>
                    <a:pt x="333851" y="1087279"/>
                    <a:pt x="335756" y="1091089"/>
                    <a:pt x="338614" y="1094899"/>
                  </a:cubicBezTo>
                  <a:cubicBezTo>
                    <a:pt x="337661" y="1094899"/>
                    <a:pt x="337661" y="1094899"/>
                    <a:pt x="336709" y="1094899"/>
                  </a:cubicBezTo>
                  <a:cubicBezTo>
                    <a:pt x="330994" y="1094899"/>
                    <a:pt x="327184" y="1099661"/>
                    <a:pt x="327184" y="1104424"/>
                  </a:cubicBezTo>
                  <a:cubicBezTo>
                    <a:pt x="327184" y="1105376"/>
                    <a:pt x="327184" y="1106329"/>
                    <a:pt x="328136" y="1107281"/>
                  </a:cubicBezTo>
                  <a:cubicBezTo>
                    <a:pt x="327184" y="1107281"/>
                    <a:pt x="325279" y="1107281"/>
                    <a:pt x="324326" y="1108234"/>
                  </a:cubicBezTo>
                  <a:cubicBezTo>
                    <a:pt x="324326" y="1108234"/>
                    <a:pt x="324326" y="1108234"/>
                    <a:pt x="324326" y="1108234"/>
                  </a:cubicBezTo>
                  <a:cubicBezTo>
                    <a:pt x="324326" y="1108234"/>
                    <a:pt x="323374" y="1108234"/>
                    <a:pt x="323374" y="1108234"/>
                  </a:cubicBezTo>
                  <a:cubicBezTo>
                    <a:pt x="325279" y="1106329"/>
                    <a:pt x="326231" y="1103471"/>
                    <a:pt x="326231" y="1100614"/>
                  </a:cubicBezTo>
                  <a:cubicBezTo>
                    <a:pt x="326231" y="1092994"/>
                    <a:pt x="319564" y="1086326"/>
                    <a:pt x="311944" y="1086326"/>
                  </a:cubicBezTo>
                  <a:cubicBezTo>
                    <a:pt x="310039" y="1086326"/>
                    <a:pt x="308134" y="1086326"/>
                    <a:pt x="307181" y="1087279"/>
                  </a:cubicBezTo>
                  <a:cubicBezTo>
                    <a:pt x="309086" y="1085374"/>
                    <a:pt x="310039" y="1083469"/>
                    <a:pt x="310991" y="1080611"/>
                  </a:cubicBezTo>
                  <a:cubicBezTo>
                    <a:pt x="311944" y="1080611"/>
                    <a:pt x="311944" y="1080611"/>
                    <a:pt x="312896" y="1080611"/>
                  </a:cubicBezTo>
                  <a:cubicBezTo>
                    <a:pt x="330041" y="1080611"/>
                    <a:pt x="343376" y="1067276"/>
                    <a:pt x="343376" y="1050131"/>
                  </a:cubicBezTo>
                  <a:cubicBezTo>
                    <a:pt x="343376" y="1048226"/>
                    <a:pt x="343376" y="1046321"/>
                    <a:pt x="342424" y="1044416"/>
                  </a:cubicBezTo>
                  <a:cubicBezTo>
                    <a:pt x="347186" y="1042511"/>
                    <a:pt x="350996" y="1037749"/>
                    <a:pt x="350996" y="1032034"/>
                  </a:cubicBezTo>
                  <a:cubicBezTo>
                    <a:pt x="350996" y="1024414"/>
                    <a:pt x="345281" y="1018699"/>
                    <a:pt x="337661" y="1018699"/>
                  </a:cubicBezTo>
                  <a:cubicBezTo>
                    <a:pt x="333851" y="1018699"/>
                    <a:pt x="330041" y="1020604"/>
                    <a:pt x="327184" y="1023461"/>
                  </a:cubicBezTo>
                  <a:cubicBezTo>
                    <a:pt x="325279" y="1022509"/>
                    <a:pt x="324326" y="1021556"/>
                    <a:pt x="322421" y="1021556"/>
                  </a:cubicBezTo>
                  <a:cubicBezTo>
                    <a:pt x="322421" y="1021556"/>
                    <a:pt x="322421" y="1020604"/>
                    <a:pt x="322421" y="1020604"/>
                  </a:cubicBezTo>
                  <a:cubicBezTo>
                    <a:pt x="327184" y="1016794"/>
                    <a:pt x="330041" y="1012031"/>
                    <a:pt x="330041" y="1005364"/>
                  </a:cubicBezTo>
                  <a:cubicBezTo>
                    <a:pt x="330041" y="995839"/>
                    <a:pt x="322421" y="988219"/>
                    <a:pt x="312896" y="987266"/>
                  </a:cubicBezTo>
                  <a:cubicBezTo>
                    <a:pt x="314801" y="985361"/>
                    <a:pt x="316706" y="982504"/>
                    <a:pt x="317659" y="978694"/>
                  </a:cubicBezTo>
                  <a:cubicBezTo>
                    <a:pt x="321469" y="976789"/>
                    <a:pt x="325279" y="973931"/>
                    <a:pt x="328136" y="971074"/>
                  </a:cubicBezTo>
                  <a:cubicBezTo>
                    <a:pt x="332899" y="974884"/>
                    <a:pt x="338614" y="976789"/>
                    <a:pt x="345281" y="976789"/>
                  </a:cubicBezTo>
                  <a:cubicBezTo>
                    <a:pt x="361474" y="976789"/>
                    <a:pt x="374809" y="963454"/>
                    <a:pt x="374809" y="947261"/>
                  </a:cubicBezTo>
                  <a:cubicBezTo>
                    <a:pt x="374809" y="932974"/>
                    <a:pt x="364331" y="921544"/>
                    <a:pt x="350996" y="918686"/>
                  </a:cubicBezTo>
                  <a:cubicBezTo>
                    <a:pt x="350996" y="917734"/>
                    <a:pt x="350044" y="916781"/>
                    <a:pt x="350044" y="915829"/>
                  </a:cubicBezTo>
                  <a:cubicBezTo>
                    <a:pt x="354806" y="913924"/>
                    <a:pt x="357664" y="909161"/>
                    <a:pt x="357664" y="903446"/>
                  </a:cubicBezTo>
                  <a:cubicBezTo>
                    <a:pt x="357664" y="895826"/>
                    <a:pt x="351949" y="890111"/>
                    <a:pt x="344329" y="890111"/>
                  </a:cubicBezTo>
                  <a:cubicBezTo>
                    <a:pt x="336709" y="890111"/>
                    <a:pt x="330994" y="895826"/>
                    <a:pt x="330994" y="903446"/>
                  </a:cubicBezTo>
                  <a:cubicBezTo>
                    <a:pt x="330994" y="905351"/>
                    <a:pt x="330994" y="906304"/>
                    <a:pt x="331946" y="908209"/>
                  </a:cubicBezTo>
                  <a:cubicBezTo>
                    <a:pt x="327184" y="910114"/>
                    <a:pt x="324326" y="913924"/>
                    <a:pt x="323374" y="918686"/>
                  </a:cubicBezTo>
                  <a:cubicBezTo>
                    <a:pt x="317659" y="914876"/>
                    <a:pt x="310991" y="912971"/>
                    <a:pt x="304324" y="912971"/>
                  </a:cubicBezTo>
                  <a:cubicBezTo>
                    <a:pt x="295751" y="912971"/>
                    <a:pt x="287179" y="916781"/>
                    <a:pt x="281464" y="921544"/>
                  </a:cubicBezTo>
                  <a:cubicBezTo>
                    <a:pt x="281464" y="921544"/>
                    <a:pt x="281464" y="920591"/>
                    <a:pt x="281464" y="920591"/>
                  </a:cubicBezTo>
                  <a:cubicBezTo>
                    <a:pt x="281464" y="907256"/>
                    <a:pt x="270034" y="895826"/>
                    <a:pt x="256699" y="895826"/>
                  </a:cubicBezTo>
                  <a:cubicBezTo>
                    <a:pt x="254794" y="895826"/>
                    <a:pt x="252889" y="895826"/>
                    <a:pt x="251936" y="896779"/>
                  </a:cubicBezTo>
                  <a:cubicBezTo>
                    <a:pt x="250984" y="886301"/>
                    <a:pt x="244316" y="877729"/>
                    <a:pt x="234791" y="872966"/>
                  </a:cubicBezTo>
                  <a:cubicBezTo>
                    <a:pt x="234791" y="872966"/>
                    <a:pt x="234791" y="872966"/>
                    <a:pt x="234791" y="872966"/>
                  </a:cubicBezTo>
                  <a:cubicBezTo>
                    <a:pt x="244316" y="872966"/>
                    <a:pt x="250984" y="865346"/>
                    <a:pt x="250984" y="856774"/>
                  </a:cubicBezTo>
                  <a:cubicBezTo>
                    <a:pt x="250984" y="847249"/>
                    <a:pt x="243364" y="840581"/>
                    <a:pt x="234791" y="840581"/>
                  </a:cubicBezTo>
                  <a:cubicBezTo>
                    <a:pt x="226219" y="840581"/>
                    <a:pt x="218599" y="848201"/>
                    <a:pt x="218599" y="856774"/>
                  </a:cubicBezTo>
                  <a:cubicBezTo>
                    <a:pt x="218599" y="862489"/>
                    <a:pt x="222409" y="868204"/>
                    <a:pt x="227171" y="871061"/>
                  </a:cubicBezTo>
                  <a:cubicBezTo>
                    <a:pt x="226219" y="871061"/>
                    <a:pt x="224314" y="871061"/>
                    <a:pt x="223361" y="871061"/>
                  </a:cubicBezTo>
                  <a:cubicBezTo>
                    <a:pt x="221456" y="871061"/>
                    <a:pt x="218599" y="871061"/>
                    <a:pt x="216694" y="872014"/>
                  </a:cubicBezTo>
                  <a:cubicBezTo>
                    <a:pt x="215741" y="871061"/>
                    <a:pt x="214789" y="871061"/>
                    <a:pt x="213836" y="870109"/>
                  </a:cubicBezTo>
                  <a:cubicBezTo>
                    <a:pt x="211931" y="864394"/>
                    <a:pt x="207169" y="859631"/>
                    <a:pt x="200501" y="859631"/>
                  </a:cubicBezTo>
                  <a:cubicBezTo>
                    <a:pt x="199549" y="859631"/>
                    <a:pt x="197644" y="859631"/>
                    <a:pt x="196691" y="860584"/>
                  </a:cubicBezTo>
                  <a:cubicBezTo>
                    <a:pt x="196691" y="860584"/>
                    <a:pt x="196691" y="860584"/>
                    <a:pt x="196691" y="860584"/>
                  </a:cubicBezTo>
                  <a:cubicBezTo>
                    <a:pt x="196691" y="856774"/>
                    <a:pt x="195739" y="852964"/>
                    <a:pt x="194786" y="849154"/>
                  </a:cubicBezTo>
                  <a:cubicBezTo>
                    <a:pt x="196691" y="847249"/>
                    <a:pt x="197644" y="845344"/>
                    <a:pt x="198596" y="842486"/>
                  </a:cubicBezTo>
                  <a:cubicBezTo>
                    <a:pt x="201454" y="838676"/>
                    <a:pt x="203359" y="832961"/>
                    <a:pt x="203359" y="827246"/>
                  </a:cubicBezTo>
                  <a:cubicBezTo>
                    <a:pt x="203359" y="823436"/>
                    <a:pt x="202406" y="819626"/>
                    <a:pt x="200501" y="815816"/>
                  </a:cubicBezTo>
                  <a:cubicBezTo>
                    <a:pt x="202406" y="815816"/>
                    <a:pt x="203359" y="816769"/>
                    <a:pt x="205264" y="816769"/>
                  </a:cubicBezTo>
                  <a:cubicBezTo>
                    <a:pt x="216694" y="816769"/>
                    <a:pt x="226219" y="807244"/>
                    <a:pt x="226219" y="795814"/>
                  </a:cubicBezTo>
                  <a:cubicBezTo>
                    <a:pt x="226219" y="784384"/>
                    <a:pt x="216694" y="774859"/>
                    <a:pt x="205264" y="774859"/>
                  </a:cubicBezTo>
                  <a:cubicBezTo>
                    <a:pt x="193834" y="774859"/>
                    <a:pt x="184309" y="784384"/>
                    <a:pt x="184309" y="795814"/>
                  </a:cubicBezTo>
                  <a:cubicBezTo>
                    <a:pt x="184309" y="798671"/>
                    <a:pt x="185261" y="801529"/>
                    <a:pt x="186214" y="803434"/>
                  </a:cubicBezTo>
                  <a:cubicBezTo>
                    <a:pt x="183356" y="802481"/>
                    <a:pt x="180499" y="802481"/>
                    <a:pt x="177641" y="802481"/>
                  </a:cubicBezTo>
                  <a:cubicBezTo>
                    <a:pt x="170021" y="802481"/>
                    <a:pt x="162401" y="806291"/>
                    <a:pt x="157639" y="812006"/>
                  </a:cubicBezTo>
                  <a:cubicBezTo>
                    <a:pt x="153829" y="806291"/>
                    <a:pt x="147161" y="802481"/>
                    <a:pt x="140494" y="802481"/>
                  </a:cubicBezTo>
                  <a:cubicBezTo>
                    <a:pt x="136684" y="802481"/>
                    <a:pt x="133826" y="803434"/>
                    <a:pt x="130969" y="804386"/>
                  </a:cubicBezTo>
                  <a:cubicBezTo>
                    <a:pt x="130016" y="798671"/>
                    <a:pt x="126206" y="794861"/>
                    <a:pt x="120491" y="794861"/>
                  </a:cubicBezTo>
                  <a:cubicBezTo>
                    <a:pt x="116681" y="794861"/>
                    <a:pt x="112871" y="797719"/>
                    <a:pt x="110966" y="800576"/>
                  </a:cubicBezTo>
                  <a:cubicBezTo>
                    <a:pt x="103346" y="803434"/>
                    <a:pt x="98584" y="811054"/>
                    <a:pt x="98584" y="818674"/>
                  </a:cubicBezTo>
                  <a:cubicBezTo>
                    <a:pt x="98584" y="829151"/>
                    <a:pt x="107156" y="838676"/>
                    <a:pt x="118586" y="838676"/>
                  </a:cubicBezTo>
                  <a:cubicBezTo>
                    <a:pt x="121444" y="838676"/>
                    <a:pt x="124301" y="837724"/>
                    <a:pt x="126206" y="836771"/>
                  </a:cubicBezTo>
                  <a:cubicBezTo>
                    <a:pt x="130016" y="840581"/>
                    <a:pt x="134779" y="842486"/>
                    <a:pt x="140494" y="842486"/>
                  </a:cubicBezTo>
                  <a:cubicBezTo>
                    <a:pt x="143351" y="842486"/>
                    <a:pt x="146209" y="841534"/>
                    <a:pt x="148114" y="840581"/>
                  </a:cubicBezTo>
                  <a:cubicBezTo>
                    <a:pt x="144304" y="845344"/>
                    <a:pt x="141446" y="852011"/>
                    <a:pt x="141446" y="858679"/>
                  </a:cubicBezTo>
                  <a:cubicBezTo>
                    <a:pt x="141446" y="871061"/>
                    <a:pt x="150019" y="881539"/>
                    <a:pt x="161449" y="885349"/>
                  </a:cubicBezTo>
                  <a:cubicBezTo>
                    <a:pt x="156686" y="892969"/>
                    <a:pt x="153829" y="901541"/>
                    <a:pt x="153829" y="911066"/>
                  </a:cubicBezTo>
                  <a:cubicBezTo>
                    <a:pt x="153829" y="922496"/>
                    <a:pt x="158591" y="932974"/>
                    <a:pt x="165259" y="940594"/>
                  </a:cubicBezTo>
                  <a:cubicBezTo>
                    <a:pt x="159544" y="942499"/>
                    <a:pt x="154781" y="948214"/>
                    <a:pt x="154781" y="955834"/>
                  </a:cubicBezTo>
                  <a:cubicBezTo>
                    <a:pt x="154781" y="964406"/>
                    <a:pt x="161449" y="972026"/>
                    <a:pt x="170974" y="972026"/>
                  </a:cubicBezTo>
                  <a:cubicBezTo>
                    <a:pt x="179546" y="972026"/>
                    <a:pt x="186214" y="965359"/>
                    <a:pt x="187166" y="957739"/>
                  </a:cubicBezTo>
                  <a:cubicBezTo>
                    <a:pt x="187166" y="957739"/>
                    <a:pt x="188119" y="957739"/>
                    <a:pt x="188119" y="957739"/>
                  </a:cubicBezTo>
                  <a:cubicBezTo>
                    <a:pt x="190024" y="957739"/>
                    <a:pt x="191929" y="956786"/>
                    <a:pt x="192881" y="955834"/>
                  </a:cubicBezTo>
                  <a:cubicBezTo>
                    <a:pt x="194786" y="955834"/>
                    <a:pt x="196691" y="956786"/>
                    <a:pt x="199549" y="956786"/>
                  </a:cubicBezTo>
                  <a:cubicBezTo>
                    <a:pt x="204311" y="956786"/>
                    <a:pt x="208121" y="955834"/>
                    <a:pt x="211931" y="954881"/>
                  </a:cubicBezTo>
                  <a:cubicBezTo>
                    <a:pt x="211931" y="954881"/>
                    <a:pt x="211931" y="954881"/>
                    <a:pt x="211931" y="954881"/>
                  </a:cubicBezTo>
                  <a:cubicBezTo>
                    <a:pt x="218599" y="954881"/>
                    <a:pt x="224314" y="952024"/>
                    <a:pt x="228124" y="948214"/>
                  </a:cubicBezTo>
                  <a:cubicBezTo>
                    <a:pt x="230029" y="952024"/>
                    <a:pt x="233839" y="954881"/>
                    <a:pt x="237649" y="954881"/>
                  </a:cubicBezTo>
                  <a:cubicBezTo>
                    <a:pt x="239554" y="954881"/>
                    <a:pt x="240506" y="954881"/>
                    <a:pt x="241459" y="953929"/>
                  </a:cubicBezTo>
                  <a:cubicBezTo>
                    <a:pt x="245269" y="956786"/>
                    <a:pt x="249079" y="957739"/>
                    <a:pt x="254794" y="957739"/>
                  </a:cubicBezTo>
                  <a:cubicBezTo>
                    <a:pt x="259556" y="957739"/>
                    <a:pt x="263366" y="956786"/>
                    <a:pt x="267176" y="953929"/>
                  </a:cubicBezTo>
                  <a:cubicBezTo>
                    <a:pt x="268129" y="953929"/>
                    <a:pt x="268129" y="953929"/>
                    <a:pt x="269081" y="953929"/>
                  </a:cubicBezTo>
                  <a:cubicBezTo>
                    <a:pt x="270034" y="953929"/>
                    <a:pt x="271939" y="953929"/>
                    <a:pt x="272891" y="952976"/>
                  </a:cubicBezTo>
                  <a:cubicBezTo>
                    <a:pt x="273844" y="959644"/>
                    <a:pt x="276701" y="965359"/>
                    <a:pt x="281464" y="970121"/>
                  </a:cubicBezTo>
                  <a:cubicBezTo>
                    <a:pt x="280511" y="970121"/>
                    <a:pt x="278606" y="970121"/>
                    <a:pt x="277654" y="970121"/>
                  </a:cubicBezTo>
                  <a:cubicBezTo>
                    <a:pt x="276701" y="970121"/>
                    <a:pt x="276701" y="970121"/>
                    <a:pt x="275749" y="970121"/>
                  </a:cubicBezTo>
                  <a:cubicBezTo>
                    <a:pt x="275749" y="964406"/>
                    <a:pt x="270986" y="959644"/>
                    <a:pt x="265271" y="959644"/>
                  </a:cubicBezTo>
                  <a:cubicBezTo>
                    <a:pt x="259556" y="959644"/>
                    <a:pt x="254794" y="964406"/>
                    <a:pt x="254794" y="970121"/>
                  </a:cubicBezTo>
                  <a:cubicBezTo>
                    <a:pt x="254794" y="973931"/>
                    <a:pt x="256699" y="977741"/>
                    <a:pt x="260509" y="979646"/>
                  </a:cubicBezTo>
                  <a:cubicBezTo>
                    <a:pt x="259556" y="981551"/>
                    <a:pt x="258604" y="983456"/>
                    <a:pt x="257651" y="986314"/>
                  </a:cubicBezTo>
                  <a:cubicBezTo>
                    <a:pt x="254794" y="984409"/>
                    <a:pt x="250984" y="982504"/>
                    <a:pt x="247174" y="982504"/>
                  </a:cubicBezTo>
                  <a:cubicBezTo>
                    <a:pt x="246221" y="972979"/>
                    <a:pt x="239554" y="966311"/>
                    <a:pt x="230029" y="966311"/>
                  </a:cubicBezTo>
                  <a:cubicBezTo>
                    <a:pt x="220504" y="966311"/>
                    <a:pt x="212884" y="973931"/>
                    <a:pt x="212884" y="983456"/>
                  </a:cubicBezTo>
                  <a:cubicBezTo>
                    <a:pt x="212884" y="986314"/>
                    <a:pt x="213836" y="989171"/>
                    <a:pt x="215741" y="992029"/>
                  </a:cubicBezTo>
                  <a:cubicBezTo>
                    <a:pt x="210026" y="997744"/>
                    <a:pt x="206216" y="1006316"/>
                    <a:pt x="206216" y="1014889"/>
                  </a:cubicBezTo>
                  <a:cubicBezTo>
                    <a:pt x="206216" y="1017746"/>
                    <a:pt x="206216" y="1020604"/>
                    <a:pt x="207169" y="1022509"/>
                  </a:cubicBezTo>
                  <a:cubicBezTo>
                    <a:pt x="205264" y="1022509"/>
                    <a:pt x="203359" y="1021556"/>
                    <a:pt x="200501" y="1021556"/>
                  </a:cubicBezTo>
                  <a:cubicBezTo>
                    <a:pt x="198596" y="1021556"/>
                    <a:pt x="197644" y="1021556"/>
                    <a:pt x="195739" y="1022509"/>
                  </a:cubicBezTo>
                  <a:cubicBezTo>
                    <a:pt x="192881" y="1018699"/>
                    <a:pt x="188119" y="1015841"/>
                    <a:pt x="182404" y="1015841"/>
                  </a:cubicBezTo>
                  <a:cubicBezTo>
                    <a:pt x="172879" y="1015841"/>
                    <a:pt x="165259" y="1023461"/>
                    <a:pt x="165259" y="1032986"/>
                  </a:cubicBezTo>
                  <a:cubicBezTo>
                    <a:pt x="165259" y="1037749"/>
                    <a:pt x="167164" y="1042511"/>
                    <a:pt x="170974" y="1045369"/>
                  </a:cubicBezTo>
                  <a:cubicBezTo>
                    <a:pt x="170974" y="1047274"/>
                    <a:pt x="170021" y="1049179"/>
                    <a:pt x="170021" y="1051084"/>
                  </a:cubicBezTo>
                  <a:cubicBezTo>
                    <a:pt x="170021" y="1052989"/>
                    <a:pt x="170021" y="1055846"/>
                    <a:pt x="170974" y="1057751"/>
                  </a:cubicBezTo>
                  <a:cubicBezTo>
                    <a:pt x="167164" y="1061561"/>
                    <a:pt x="164306" y="1067276"/>
                    <a:pt x="164306" y="1073944"/>
                  </a:cubicBezTo>
                  <a:cubicBezTo>
                    <a:pt x="164306" y="1076801"/>
                    <a:pt x="165259" y="1079659"/>
                    <a:pt x="166211" y="1081564"/>
                  </a:cubicBezTo>
                  <a:cubicBezTo>
                    <a:pt x="165259" y="1081564"/>
                    <a:pt x="164306" y="1081564"/>
                    <a:pt x="162401" y="1081564"/>
                  </a:cubicBezTo>
                  <a:cubicBezTo>
                    <a:pt x="162401" y="1081564"/>
                    <a:pt x="162401" y="1080611"/>
                    <a:pt x="162401" y="1080611"/>
                  </a:cubicBezTo>
                  <a:cubicBezTo>
                    <a:pt x="162401" y="1078706"/>
                    <a:pt x="162401" y="1076801"/>
                    <a:pt x="161449" y="1074896"/>
                  </a:cubicBezTo>
                  <a:cubicBezTo>
                    <a:pt x="161449" y="1072991"/>
                    <a:pt x="162401" y="1072039"/>
                    <a:pt x="162401" y="1070134"/>
                  </a:cubicBezTo>
                  <a:cubicBezTo>
                    <a:pt x="162401" y="1061561"/>
                    <a:pt x="155734" y="1054894"/>
                    <a:pt x="147161" y="1054894"/>
                  </a:cubicBezTo>
                  <a:cubicBezTo>
                    <a:pt x="143351" y="1054894"/>
                    <a:pt x="140494" y="1055846"/>
                    <a:pt x="137636" y="1057751"/>
                  </a:cubicBezTo>
                  <a:cubicBezTo>
                    <a:pt x="126206" y="1058704"/>
                    <a:pt x="116681" y="1068229"/>
                    <a:pt x="116681" y="1080611"/>
                  </a:cubicBezTo>
                  <a:cubicBezTo>
                    <a:pt x="116681" y="1092041"/>
                    <a:pt x="125254" y="1101566"/>
                    <a:pt x="135731" y="1103471"/>
                  </a:cubicBezTo>
                  <a:cubicBezTo>
                    <a:pt x="133826" y="1107281"/>
                    <a:pt x="132874" y="1112044"/>
                    <a:pt x="132874" y="1115854"/>
                  </a:cubicBezTo>
                  <a:cubicBezTo>
                    <a:pt x="132874" y="1132046"/>
                    <a:pt x="143351" y="1144429"/>
                    <a:pt x="157639" y="1149191"/>
                  </a:cubicBezTo>
                  <a:cubicBezTo>
                    <a:pt x="155734" y="1149191"/>
                    <a:pt x="153829" y="1148239"/>
                    <a:pt x="151924" y="1148239"/>
                  </a:cubicBezTo>
                  <a:cubicBezTo>
                    <a:pt x="139541" y="1148239"/>
                    <a:pt x="128111" y="1155859"/>
                    <a:pt x="123349" y="1166336"/>
                  </a:cubicBezTo>
                  <a:cubicBezTo>
                    <a:pt x="118586" y="1160621"/>
                    <a:pt x="110966" y="1157764"/>
                    <a:pt x="102394" y="1157764"/>
                  </a:cubicBezTo>
                  <a:cubicBezTo>
                    <a:pt x="86201" y="1157764"/>
                    <a:pt x="73819" y="1170146"/>
                    <a:pt x="73819" y="1186339"/>
                  </a:cubicBezTo>
                  <a:cubicBezTo>
                    <a:pt x="73819" y="1195864"/>
                    <a:pt x="78581" y="1204436"/>
                    <a:pt x="85249" y="1209199"/>
                  </a:cubicBezTo>
                  <a:cubicBezTo>
                    <a:pt x="85249" y="1209199"/>
                    <a:pt x="85249" y="1209199"/>
                    <a:pt x="85249" y="1210151"/>
                  </a:cubicBezTo>
                  <a:cubicBezTo>
                    <a:pt x="85249" y="1216819"/>
                    <a:pt x="90011" y="1221581"/>
                    <a:pt x="96679" y="1222534"/>
                  </a:cubicBezTo>
                  <a:cubicBezTo>
                    <a:pt x="90011" y="1224439"/>
                    <a:pt x="84296" y="1230154"/>
                    <a:pt x="84296" y="1237774"/>
                  </a:cubicBezTo>
                  <a:cubicBezTo>
                    <a:pt x="84296" y="1246346"/>
                    <a:pt x="90964" y="1253966"/>
                    <a:pt x="100489" y="1253966"/>
                  </a:cubicBezTo>
                  <a:cubicBezTo>
                    <a:pt x="108109" y="1253966"/>
                    <a:pt x="113824" y="1248251"/>
                    <a:pt x="115729" y="1241584"/>
                  </a:cubicBezTo>
                  <a:cubicBezTo>
                    <a:pt x="119539" y="1250156"/>
                    <a:pt x="129064" y="1256824"/>
                    <a:pt x="139541" y="1256824"/>
                  </a:cubicBezTo>
                  <a:cubicBezTo>
                    <a:pt x="139541" y="1256824"/>
                    <a:pt x="140494" y="1256824"/>
                    <a:pt x="140494" y="1256824"/>
                  </a:cubicBezTo>
                  <a:cubicBezTo>
                    <a:pt x="140494" y="1256824"/>
                    <a:pt x="140494" y="1257776"/>
                    <a:pt x="140494" y="1257776"/>
                  </a:cubicBezTo>
                  <a:cubicBezTo>
                    <a:pt x="135731" y="1260634"/>
                    <a:pt x="131921" y="1266349"/>
                    <a:pt x="130016" y="1272064"/>
                  </a:cubicBezTo>
                  <a:cubicBezTo>
                    <a:pt x="124301" y="1269206"/>
                    <a:pt x="117634" y="1267301"/>
                    <a:pt x="110966" y="1267301"/>
                  </a:cubicBezTo>
                  <a:cubicBezTo>
                    <a:pt x="101441" y="1267301"/>
                    <a:pt x="91916" y="1271111"/>
                    <a:pt x="85249" y="1276826"/>
                  </a:cubicBezTo>
                  <a:cubicBezTo>
                    <a:pt x="83344" y="1274921"/>
                    <a:pt x="80486" y="1273969"/>
                    <a:pt x="77629" y="1273969"/>
                  </a:cubicBezTo>
                  <a:cubicBezTo>
                    <a:pt x="70009" y="1273969"/>
                    <a:pt x="64294" y="1279684"/>
                    <a:pt x="64294" y="1287304"/>
                  </a:cubicBezTo>
                  <a:cubicBezTo>
                    <a:pt x="64294" y="1288256"/>
                    <a:pt x="64294" y="1289209"/>
                    <a:pt x="64294" y="1290161"/>
                  </a:cubicBezTo>
                  <a:cubicBezTo>
                    <a:pt x="64294" y="1290161"/>
                    <a:pt x="64294" y="1290161"/>
                    <a:pt x="64294" y="1291114"/>
                  </a:cubicBezTo>
                  <a:cubicBezTo>
                    <a:pt x="62389" y="1291114"/>
                    <a:pt x="61436" y="1290161"/>
                    <a:pt x="59531" y="1290161"/>
                  </a:cubicBezTo>
                  <a:cubicBezTo>
                    <a:pt x="49054" y="1290161"/>
                    <a:pt x="40481" y="1298734"/>
                    <a:pt x="40481" y="1309211"/>
                  </a:cubicBezTo>
                  <a:cubicBezTo>
                    <a:pt x="40481" y="1319689"/>
                    <a:pt x="49054" y="1328261"/>
                    <a:pt x="59531" y="1328261"/>
                  </a:cubicBezTo>
                  <a:cubicBezTo>
                    <a:pt x="65246" y="1328261"/>
                    <a:pt x="70009" y="1326356"/>
                    <a:pt x="73819" y="1322546"/>
                  </a:cubicBezTo>
                  <a:cubicBezTo>
                    <a:pt x="79534" y="1337786"/>
                    <a:pt x="94774" y="1348264"/>
                    <a:pt x="111919" y="1348264"/>
                  </a:cubicBezTo>
                  <a:cubicBezTo>
                    <a:pt x="122396" y="1348264"/>
                    <a:pt x="131921" y="1344454"/>
                    <a:pt x="139541" y="1337786"/>
                  </a:cubicBezTo>
                  <a:cubicBezTo>
                    <a:pt x="137636" y="1339691"/>
                    <a:pt x="136684" y="1342549"/>
                    <a:pt x="136684" y="1345406"/>
                  </a:cubicBezTo>
                  <a:cubicBezTo>
                    <a:pt x="136684" y="1345406"/>
                    <a:pt x="136684" y="1345406"/>
                    <a:pt x="136684" y="1345406"/>
                  </a:cubicBezTo>
                  <a:cubicBezTo>
                    <a:pt x="125254" y="1350169"/>
                    <a:pt x="116681" y="1360646"/>
                    <a:pt x="116681" y="1373981"/>
                  </a:cubicBezTo>
                  <a:cubicBezTo>
                    <a:pt x="116681" y="1380649"/>
                    <a:pt x="119539" y="1387316"/>
                    <a:pt x="123349" y="1393031"/>
                  </a:cubicBezTo>
                  <a:cubicBezTo>
                    <a:pt x="120491" y="1391126"/>
                    <a:pt x="117634" y="1390174"/>
                    <a:pt x="113824" y="1390174"/>
                  </a:cubicBezTo>
                  <a:cubicBezTo>
                    <a:pt x="108109" y="1390174"/>
                    <a:pt x="102394" y="1393984"/>
                    <a:pt x="99536" y="1398746"/>
                  </a:cubicBezTo>
                  <a:cubicBezTo>
                    <a:pt x="99536" y="1398746"/>
                    <a:pt x="99536" y="1398746"/>
                    <a:pt x="98584" y="1398746"/>
                  </a:cubicBezTo>
                  <a:cubicBezTo>
                    <a:pt x="95726" y="1398746"/>
                    <a:pt x="92869" y="1399699"/>
                    <a:pt x="90964" y="1400651"/>
                  </a:cubicBezTo>
                  <a:cubicBezTo>
                    <a:pt x="83344" y="1391126"/>
                    <a:pt x="71914" y="1384459"/>
                    <a:pt x="59531" y="1384459"/>
                  </a:cubicBezTo>
                  <a:cubicBezTo>
                    <a:pt x="50006" y="1384459"/>
                    <a:pt x="40481" y="1388269"/>
                    <a:pt x="33814" y="1393984"/>
                  </a:cubicBezTo>
                  <a:cubicBezTo>
                    <a:pt x="33814" y="1393984"/>
                    <a:pt x="32861" y="1393984"/>
                    <a:pt x="32861" y="1393984"/>
                  </a:cubicBezTo>
                  <a:cubicBezTo>
                    <a:pt x="30004" y="1393984"/>
                    <a:pt x="27146" y="1396841"/>
                    <a:pt x="27146" y="1399699"/>
                  </a:cubicBezTo>
                  <a:cubicBezTo>
                    <a:pt x="27146" y="1400651"/>
                    <a:pt x="27146" y="1400651"/>
                    <a:pt x="27146" y="1400651"/>
                  </a:cubicBezTo>
                  <a:cubicBezTo>
                    <a:pt x="23336" y="1406366"/>
                    <a:pt x="20479" y="1413034"/>
                    <a:pt x="19526" y="1420654"/>
                  </a:cubicBezTo>
                  <a:cubicBezTo>
                    <a:pt x="11906" y="1423511"/>
                    <a:pt x="7144" y="1430179"/>
                    <a:pt x="7144" y="1437799"/>
                  </a:cubicBezTo>
                  <a:cubicBezTo>
                    <a:pt x="7144" y="1448276"/>
                    <a:pt x="15716" y="1456849"/>
                    <a:pt x="26194" y="1456849"/>
                  </a:cubicBezTo>
                  <a:cubicBezTo>
                    <a:pt x="29051" y="1456849"/>
                    <a:pt x="31909" y="1455896"/>
                    <a:pt x="34766" y="1454944"/>
                  </a:cubicBezTo>
                  <a:cubicBezTo>
                    <a:pt x="41434" y="1460659"/>
                    <a:pt x="50006" y="1463516"/>
                    <a:pt x="59531" y="1463516"/>
                  </a:cubicBezTo>
                  <a:cubicBezTo>
                    <a:pt x="79534" y="1463516"/>
                    <a:pt x="96679" y="1448276"/>
                    <a:pt x="98584" y="1429226"/>
                  </a:cubicBezTo>
                  <a:cubicBezTo>
                    <a:pt x="98584" y="1429226"/>
                    <a:pt x="98584" y="1429226"/>
                    <a:pt x="98584" y="1429226"/>
                  </a:cubicBezTo>
                  <a:cubicBezTo>
                    <a:pt x="103346" y="1429226"/>
                    <a:pt x="108109" y="1426369"/>
                    <a:pt x="110966" y="1422559"/>
                  </a:cubicBezTo>
                  <a:cubicBezTo>
                    <a:pt x="111919" y="1422559"/>
                    <a:pt x="112871" y="1422559"/>
                    <a:pt x="112871" y="1422559"/>
                  </a:cubicBezTo>
                  <a:cubicBezTo>
                    <a:pt x="122396" y="1422559"/>
                    <a:pt x="129064" y="1414939"/>
                    <a:pt x="129064" y="1406366"/>
                  </a:cubicBezTo>
                  <a:cubicBezTo>
                    <a:pt x="129064" y="1403509"/>
                    <a:pt x="128111" y="1399699"/>
                    <a:pt x="126206" y="1397794"/>
                  </a:cubicBezTo>
                  <a:cubicBezTo>
                    <a:pt x="131921" y="1402556"/>
                    <a:pt x="138589" y="1405414"/>
                    <a:pt x="146209" y="1405414"/>
                  </a:cubicBezTo>
                  <a:cubicBezTo>
                    <a:pt x="158591" y="1405414"/>
                    <a:pt x="169069" y="1398746"/>
                    <a:pt x="173831" y="1388269"/>
                  </a:cubicBezTo>
                  <a:cubicBezTo>
                    <a:pt x="174784" y="1388269"/>
                    <a:pt x="175736" y="1388269"/>
                    <a:pt x="176689" y="1388269"/>
                  </a:cubicBezTo>
                  <a:cubicBezTo>
                    <a:pt x="176689" y="1388269"/>
                    <a:pt x="177641" y="1388269"/>
                    <a:pt x="177641" y="1388269"/>
                  </a:cubicBezTo>
                  <a:cubicBezTo>
                    <a:pt x="184309" y="1401604"/>
                    <a:pt x="197644" y="1410176"/>
                    <a:pt x="212884" y="1410176"/>
                  </a:cubicBezTo>
                  <a:cubicBezTo>
                    <a:pt x="227171" y="1410176"/>
                    <a:pt x="239554" y="1402556"/>
                    <a:pt x="246221" y="1391126"/>
                  </a:cubicBezTo>
                  <a:cubicBezTo>
                    <a:pt x="246221" y="1391126"/>
                    <a:pt x="247174" y="1391126"/>
                    <a:pt x="247174" y="1391126"/>
                  </a:cubicBezTo>
                  <a:cubicBezTo>
                    <a:pt x="250984" y="1391126"/>
                    <a:pt x="253841" y="1388269"/>
                    <a:pt x="253841" y="1383506"/>
                  </a:cubicBezTo>
                  <a:cubicBezTo>
                    <a:pt x="253841" y="1380649"/>
                    <a:pt x="252889" y="1378744"/>
                    <a:pt x="250984" y="1377791"/>
                  </a:cubicBezTo>
                  <a:cubicBezTo>
                    <a:pt x="251936" y="1374934"/>
                    <a:pt x="251936" y="1373029"/>
                    <a:pt x="251936" y="1370171"/>
                  </a:cubicBezTo>
                  <a:cubicBezTo>
                    <a:pt x="251936" y="1348264"/>
                    <a:pt x="234791" y="1331119"/>
                    <a:pt x="212884" y="1331119"/>
                  </a:cubicBezTo>
                  <a:cubicBezTo>
                    <a:pt x="210979" y="1331119"/>
                    <a:pt x="208121" y="1331119"/>
                    <a:pt x="206216" y="1332071"/>
                  </a:cubicBezTo>
                  <a:cubicBezTo>
                    <a:pt x="204311" y="1331119"/>
                    <a:pt x="201454" y="1331119"/>
                    <a:pt x="199549" y="1331119"/>
                  </a:cubicBezTo>
                  <a:cubicBezTo>
                    <a:pt x="199549" y="1325404"/>
                    <a:pt x="194786" y="1320641"/>
                    <a:pt x="188119" y="1320641"/>
                  </a:cubicBezTo>
                  <a:cubicBezTo>
                    <a:pt x="181451" y="1320641"/>
                    <a:pt x="176689" y="1325404"/>
                    <a:pt x="176689" y="1332071"/>
                  </a:cubicBezTo>
                  <a:cubicBezTo>
                    <a:pt x="176689" y="1332071"/>
                    <a:pt x="176689" y="1333024"/>
                    <a:pt x="176689" y="1333024"/>
                  </a:cubicBezTo>
                  <a:cubicBezTo>
                    <a:pt x="172879" y="1331119"/>
                    <a:pt x="169069" y="1329214"/>
                    <a:pt x="165259" y="1329214"/>
                  </a:cubicBezTo>
                  <a:cubicBezTo>
                    <a:pt x="159544" y="1329214"/>
                    <a:pt x="154781" y="1331119"/>
                    <a:pt x="150019" y="1334929"/>
                  </a:cubicBezTo>
                  <a:cubicBezTo>
                    <a:pt x="149066" y="1334929"/>
                    <a:pt x="148114" y="1333976"/>
                    <a:pt x="147161" y="1333976"/>
                  </a:cubicBezTo>
                  <a:cubicBezTo>
                    <a:pt x="144304" y="1333976"/>
                    <a:pt x="141446" y="1334929"/>
                    <a:pt x="139541" y="1336834"/>
                  </a:cubicBezTo>
                  <a:cubicBezTo>
                    <a:pt x="147161" y="1329214"/>
                    <a:pt x="150971" y="1319689"/>
                    <a:pt x="150971" y="1308259"/>
                  </a:cubicBezTo>
                  <a:cubicBezTo>
                    <a:pt x="150971" y="1306354"/>
                    <a:pt x="150971" y="1305401"/>
                    <a:pt x="150019" y="1303496"/>
                  </a:cubicBezTo>
                  <a:cubicBezTo>
                    <a:pt x="150971" y="1303496"/>
                    <a:pt x="150971" y="1303496"/>
                    <a:pt x="151924" y="1303496"/>
                  </a:cubicBezTo>
                  <a:cubicBezTo>
                    <a:pt x="165259" y="1303496"/>
                    <a:pt x="176689" y="1293019"/>
                    <a:pt x="176689" y="1278731"/>
                  </a:cubicBezTo>
                  <a:cubicBezTo>
                    <a:pt x="176689" y="1266349"/>
                    <a:pt x="167164" y="1255871"/>
                    <a:pt x="153829" y="1254919"/>
                  </a:cubicBezTo>
                  <a:cubicBezTo>
                    <a:pt x="153829" y="1253966"/>
                    <a:pt x="153829" y="1253014"/>
                    <a:pt x="152876" y="1253014"/>
                  </a:cubicBezTo>
                  <a:cubicBezTo>
                    <a:pt x="154781" y="1252061"/>
                    <a:pt x="155734" y="1251109"/>
                    <a:pt x="156686" y="1249204"/>
                  </a:cubicBezTo>
                  <a:cubicBezTo>
                    <a:pt x="164306" y="1247299"/>
                    <a:pt x="170021" y="1240631"/>
                    <a:pt x="170021" y="1233011"/>
                  </a:cubicBezTo>
                  <a:cubicBezTo>
                    <a:pt x="170021" y="1230154"/>
                    <a:pt x="169069" y="1227296"/>
                    <a:pt x="168116" y="1224439"/>
                  </a:cubicBezTo>
                  <a:cubicBezTo>
                    <a:pt x="172879" y="1223486"/>
                    <a:pt x="176689" y="1219676"/>
                    <a:pt x="176689" y="1213961"/>
                  </a:cubicBezTo>
                  <a:cubicBezTo>
                    <a:pt x="176689" y="1209199"/>
                    <a:pt x="173831" y="1206341"/>
                    <a:pt x="170021" y="1204436"/>
                  </a:cubicBezTo>
                  <a:cubicBezTo>
                    <a:pt x="176689" y="1198721"/>
                    <a:pt x="180499" y="1190149"/>
                    <a:pt x="180499" y="1181576"/>
                  </a:cubicBezTo>
                  <a:cubicBezTo>
                    <a:pt x="180499" y="1167289"/>
                    <a:pt x="170974" y="1155859"/>
                    <a:pt x="158591" y="1152049"/>
                  </a:cubicBezTo>
                  <a:cubicBezTo>
                    <a:pt x="160496" y="1152049"/>
                    <a:pt x="162401" y="1153001"/>
                    <a:pt x="165259" y="1153001"/>
                  </a:cubicBezTo>
                  <a:cubicBezTo>
                    <a:pt x="166211" y="1153001"/>
                    <a:pt x="167164" y="1153001"/>
                    <a:pt x="169069" y="1153001"/>
                  </a:cubicBezTo>
                  <a:cubicBezTo>
                    <a:pt x="169069" y="1153001"/>
                    <a:pt x="169069" y="1153001"/>
                    <a:pt x="169069" y="1153001"/>
                  </a:cubicBezTo>
                  <a:cubicBezTo>
                    <a:pt x="169069" y="1157764"/>
                    <a:pt x="172879" y="1161574"/>
                    <a:pt x="177641" y="1161574"/>
                  </a:cubicBezTo>
                  <a:cubicBezTo>
                    <a:pt x="177641" y="1161574"/>
                    <a:pt x="177641" y="1161574"/>
                    <a:pt x="178594" y="1161574"/>
                  </a:cubicBezTo>
                  <a:cubicBezTo>
                    <a:pt x="178594" y="1161574"/>
                    <a:pt x="178594" y="1161574"/>
                    <a:pt x="178594" y="1162526"/>
                  </a:cubicBezTo>
                  <a:cubicBezTo>
                    <a:pt x="178594" y="1170146"/>
                    <a:pt x="182404" y="1176814"/>
                    <a:pt x="188119" y="1180624"/>
                  </a:cubicBezTo>
                  <a:cubicBezTo>
                    <a:pt x="186214" y="1184434"/>
                    <a:pt x="185261" y="1188244"/>
                    <a:pt x="185261" y="1193006"/>
                  </a:cubicBezTo>
                  <a:cubicBezTo>
                    <a:pt x="185261" y="1207294"/>
                    <a:pt x="195739" y="1219676"/>
                    <a:pt x="210026" y="1221581"/>
                  </a:cubicBezTo>
                  <a:cubicBezTo>
                    <a:pt x="207169" y="1222534"/>
                    <a:pt x="205264" y="1226344"/>
                    <a:pt x="205264" y="1229201"/>
                  </a:cubicBezTo>
                  <a:cubicBezTo>
                    <a:pt x="205264" y="1233964"/>
                    <a:pt x="209074" y="1237774"/>
                    <a:pt x="213836" y="1237774"/>
                  </a:cubicBezTo>
                  <a:cubicBezTo>
                    <a:pt x="218599" y="1237774"/>
                    <a:pt x="222409" y="1233964"/>
                    <a:pt x="222409" y="1229201"/>
                  </a:cubicBezTo>
                  <a:cubicBezTo>
                    <a:pt x="222409" y="1225391"/>
                    <a:pt x="220504" y="1222534"/>
                    <a:pt x="217646" y="1221581"/>
                  </a:cubicBezTo>
                  <a:cubicBezTo>
                    <a:pt x="218599" y="1221581"/>
                    <a:pt x="218599" y="1221581"/>
                    <a:pt x="219551" y="1221581"/>
                  </a:cubicBezTo>
                  <a:cubicBezTo>
                    <a:pt x="221456" y="1222534"/>
                    <a:pt x="223361" y="1223486"/>
                    <a:pt x="226219" y="1223486"/>
                  </a:cubicBezTo>
                  <a:cubicBezTo>
                    <a:pt x="233839" y="1223486"/>
                    <a:pt x="239554" y="1217771"/>
                    <a:pt x="239554" y="1210151"/>
                  </a:cubicBezTo>
                  <a:cubicBezTo>
                    <a:pt x="239554" y="1210151"/>
                    <a:pt x="239554" y="1209199"/>
                    <a:pt x="239554" y="1209199"/>
                  </a:cubicBezTo>
                  <a:cubicBezTo>
                    <a:pt x="242411" y="1205389"/>
                    <a:pt x="243364" y="1201579"/>
                    <a:pt x="244316" y="1196816"/>
                  </a:cubicBezTo>
                  <a:cubicBezTo>
                    <a:pt x="245269" y="1196816"/>
                    <a:pt x="245269" y="1196816"/>
                    <a:pt x="246221" y="1196816"/>
                  </a:cubicBezTo>
                  <a:cubicBezTo>
                    <a:pt x="250984" y="1196816"/>
                    <a:pt x="254794" y="1193006"/>
                    <a:pt x="254794" y="1188244"/>
                  </a:cubicBezTo>
                  <a:cubicBezTo>
                    <a:pt x="254794" y="1185386"/>
                    <a:pt x="252889" y="1183481"/>
                    <a:pt x="250984" y="1181576"/>
                  </a:cubicBezTo>
                  <a:cubicBezTo>
                    <a:pt x="255746" y="1180624"/>
                    <a:pt x="259556" y="1176814"/>
                    <a:pt x="259556" y="1172051"/>
                  </a:cubicBezTo>
                  <a:cubicBezTo>
                    <a:pt x="259556" y="1167289"/>
                    <a:pt x="256699" y="1164431"/>
                    <a:pt x="252889" y="1162526"/>
                  </a:cubicBezTo>
                  <a:cubicBezTo>
                    <a:pt x="254794" y="1159669"/>
                    <a:pt x="255746" y="1156811"/>
                    <a:pt x="255746" y="1153001"/>
                  </a:cubicBezTo>
                  <a:cubicBezTo>
                    <a:pt x="255746" y="1144429"/>
                    <a:pt x="249079" y="1136809"/>
                    <a:pt x="239554" y="1136809"/>
                  </a:cubicBezTo>
                  <a:cubicBezTo>
                    <a:pt x="230981" y="1136809"/>
                    <a:pt x="223361" y="1143476"/>
                    <a:pt x="223361" y="1153001"/>
                  </a:cubicBezTo>
                  <a:cubicBezTo>
                    <a:pt x="223361" y="1161574"/>
                    <a:pt x="230029" y="1169194"/>
                    <a:pt x="239554" y="1169194"/>
                  </a:cubicBezTo>
                  <a:cubicBezTo>
                    <a:pt x="239554" y="1169194"/>
                    <a:pt x="240506" y="1169194"/>
                    <a:pt x="240506" y="1169194"/>
                  </a:cubicBezTo>
                  <a:cubicBezTo>
                    <a:pt x="240506" y="1170146"/>
                    <a:pt x="239554" y="1171099"/>
                    <a:pt x="239554" y="1172051"/>
                  </a:cubicBezTo>
                  <a:cubicBezTo>
                    <a:pt x="239554" y="1175861"/>
                    <a:pt x="241459" y="1178719"/>
                    <a:pt x="244316" y="1180624"/>
                  </a:cubicBezTo>
                  <a:cubicBezTo>
                    <a:pt x="243364" y="1180624"/>
                    <a:pt x="242411" y="1180624"/>
                    <a:pt x="241459" y="1181576"/>
                  </a:cubicBezTo>
                  <a:cubicBezTo>
                    <a:pt x="237649" y="1173956"/>
                    <a:pt x="231934" y="1168241"/>
                    <a:pt x="223361" y="1165384"/>
                  </a:cubicBezTo>
                  <a:cubicBezTo>
                    <a:pt x="223361" y="1164431"/>
                    <a:pt x="223361" y="1163479"/>
                    <a:pt x="223361" y="1162526"/>
                  </a:cubicBezTo>
                  <a:cubicBezTo>
                    <a:pt x="223361" y="1150144"/>
                    <a:pt x="213836" y="1140619"/>
                    <a:pt x="201454" y="1140619"/>
                  </a:cubicBezTo>
                  <a:cubicBezTo>
                    <a:pt x="197644" y="1140619"/>
                    <a:pt x="193834" y="1141571"/>
                    <a:pt x="190976" y="1143476"/>
                  </a:cubicBezTo>
                  <a:cubicBezTo>
                    <a:pt x="196691" y="1136809"/>
                    <a:pt x="201454" y="1128236"/>
                    <a:pt x="201454" y="1118711"/>
                  </a:cubicBezTo>
                  <a:cubicBezTo>
                    <a:pt x="201454" y="1115854"/>
                    <a:pt x="201454" y="1113949"/>
                    <a:pt x="200501" y="1111091"/>
                  </a:cubicBezTo>
                  <a:cubicBezTo>
                    <a:pt x="203359" y="1111091"/>
                    <a:pt x="205264" y="1108234"/>
                    <a:pt x="205264" y="1105376"/>
                  </a:cubicBezTo>
                  <a:cubicBezTo>
                    <a:pt x="205264" y="1102519"/>
                    <a:pt x="202406" y="1099661"/>
                    <a:pt x="199549" y="1099661"/>
                  </a:cubicBezTo>
                  <a:cubicBezTo>
                    <a:pt x="198596" y="1099661"/>
                    <a:pt x="197644" y="1099661"/>
                    <a:pt x="196691" y="1100614"/>
                  </a:cubicBezTo>
                  <a:cubicBezTo>
                    <a:pt x="195739" y="1098709"/>
                    <a:pt x="194786" y="1097756"/>
                    <a:pt x="193834" y="1096804"/>
                  </a:cubicBezTo>
                  <a:cubicBezTo>
                    <a:pt x="200501" y="1093946"/>
                    <a:pt x="205264" y="1088231"/>
                    <a:pt x="207169" y="1081564"/>
                  </a:cubicBezTo>
                  <a:cubicBezTo>
                    <a:pt x="219551" y="1077754"/>
                    <a:pt x="228124" y="1066324"/>
                    <a:pt x="228124" y="1052989"/>
                  </a:cubicBezTo>
                  <a:cubicBezTo>
                    <a:pt x="228124" y="1051084"/>
                    <a:pt x="228124" y="1049179"/>
                    <a:pt x="227171" y="1048226"/>
                  </a:cubicBezTo>
                  <a:cubicBezTo>
                    <a:pt x="230029" y="1049179"/>
                    <a:pt x="232886" y="1050131"/>
                    <a:pt x="236696" y="1050131"/>
                  </a:cubicBezTo>
                  <a:cubicBezTo>
                    <a:pt x="245269" y="1050131"/>
                    <a:pt x="251936" y="1047274"/>
                    <a:pt x="257651" y="1042511"/>
                  </a:cubicBezTo>
                  <a:cubicBezTo>
                    <a:pt x="259556" y="1043464"/>
                    <a:pt x="261461" y="1043464"/>
                    <a:pt x="263366" y="1043464"/>
                  </a:cubicBezTo>
                  <a:cubicBezTo>
                    <a:pt x="273844" y="1043464"/>
                    <a:pt x="282416" y="1034891"/>
                    <a:pt x="282416" y="1024414"/>
                  </a:cubicBezTo>
                  <a:cubicBezTo>
                    <a:pt x="282416" y="1020604"/>
                    <a:pt x="281464" y="1016794"/>
                    <a:pt x="279559" y="1013936"/>
                  </a:cubicBezTo>
                  <a:cubicBezTo>
                    <a:pt x="287179" y="1012984"/>
                    <a:pt x="292894" y="1007269"/>
                    <a:pt x="295751" y="1000601"/>
                  </a:cubicBezTo>
                  <a:cubicBezTo>
                    <a:pt x="294799" y="1002506"/>
                    <a:pt x="294799" y="1004411"/>
                    <a:pt x="294799" y="1006316"/>
                  </a:cubicBezTo>
                  <a:cubicBezTo>
                    <a:pt x="294799" y="1007269"/>
                    <a:pt x="294799" y="1008221"/>
                    <a:pt x="294799" y="1009174"/>
                  </a:cubicBezTo>
                  <a:cubicBezTo>
                    <a:pt x="293846" y="1011079"/>
                    <a:pt x="293846" y="1012984"/>
                    <a:pt x="293846" y="1015841"/>
                  </a:cubicBezTo>
                  <a:cubicBezTo>
                    <a:pt x="293846" y="1019651"/>
                    <a:pt x="295751" y="1023461"/>
                    <a:pt x="297656" y="1026319"/>
                  </a:cubicBezTo>
                  <a:cubicBezTo>
                    <a:pt x="290036" y="1032034"/>
                    <a:pt x="284321" y="1040606"/>
                    <a:pt x="284321" y="1051084"/>
                  </a:cubicBezTo>
                  <a:cubicBezTo>
                    <a:pt x="284321" y="1052036"/>
                    <a:pt x="284321" y="1052036"/>
                    <a:pt x="284321" y="1052989"/>
                  </a:cubicBezTo>
                  <a:cubicBezTo>
                    <a:pt x="283369" y="1052036"/>
                    <a:pt x="281464" y="1052036"/>
                    <a:pt x="280511" y="1052036"/>
                  </a:cubicBezTo>
                  <a:cubicBezTo>
                    <a:pt x="273844" y="1052036"/>
                    <a:pt x="268129" y="1057751"/>
                    <a:pt x="268129" y="1064419"/>
                  </a:cubicBezTo>
                  <a:cubicBezTo>
                    <a:pt x="268129" y="1070134"/>
                    <a:pt x="271939" y="1074896"/>
                    <a:pt x="277654" y="1075849"/>
                  </a:cubicBezTo>
                  <a:cubicBezTo>
                    <a:pt x="277654" y="1075849"/>
                    <a:pt x="277654" y="1076801"/>
                    <a:pt x="277654" y="1076801"/>
                  </a:cubicBezTo>
                  <a:cubicBezTo>
                    <a:pt x="277654" y="1086326"/>
                    <a:pt x="285274" y="1094899"/>
                    <a:pt x="295751" y="1094899"/>
                  </a:cubicBezTo>
                  <a:cubicBezTo>
                    <a:pt x="298609" y="1094899"/>
                    <a:pt x="300514" y="1093946"/>
                    <a:pt x="303371" y="1092994"/>
                  </a:cubicBezTo>
                  <a:cubicBezTo>
                    <a:pt x="301466" y="1094899"/>
                    <a:pt x="300514" y="1097756"/>
                    <a:pt x="300514" y="1100614"/>
                  </a:cubicBezTo>
                  <a:cubicBezTo>
                    <a:pt x="300514" y="1104424"/>
                    <a:pt x="301466" y="1107281"/>
                    <a:pt x="304324" y="1110139"/>
                  </a:cubicBezTo>
                  <a:cubicBezTo>
                    <a:pt x="304324" y="1110139"/>
                    <a:pt x="303371" y="1110139"/>
                    <a:pt x="303371" y="1110139"/>
                  </a:cubicBezTo>
                  <a:cubicBezTo>
                    <a:pt x="285274" y="1110139"/>
                    <a:pt x="270986" y="1124426"/>
                    <a:pt x="270986" y="1142524"/>
                  </a:cubicBezTo>
                  <a:cubicBezTo>
                    <a:pt x="270986" y="1153954"/>
                    <a:pt x="276701" y="1163479"/>
                    <a:pt x="285274" y="1169194"/>
                  </a:cubicBezTo>
                  <a:cubicBezTo>
                    <a:pt x="286226" y="1171099"/>
                    <a:pt x="287179" y="1173004"/>
                    <a:pt x="288131" y="1174909"/>
                  </a:cubicBezTo>
                  <a:cubicBezTo>
                    <a:pt x="283369" y="1179671"/>
                    <a:pt x="280511" y="1187291"/>
                    <a:pt x="280511" y="1193959"/>
                  </a:cubicBezTo>
                  <a:cubicBezTo>
                    <a:pt x="272891" y="1194911"/>
                    <a:pt x="266224" y="1201579"/>
                    <a:pt x="266224" y="1210151"/>
                  </a:cubicBezTo>
                  <a:cubicBezTo>
                    <a:pt x="266224" y="1213009"/>
                    <a:pt x="267176" y="1216819"/>
                    <a:pt x="269081" y="1218724"/>
                  </a:cubicBezTo>
                  <a:cubicBezTo>
                    <a:pt x="265271" y="1217771"/>
                    <a:pt x="262414" y="1216819"/>
                    <a:pt x="258604" y="1216819"/>
                  </a:cubicBezTo>
                  <a:cubicBezTo>
                    <a:pt x="241459" y="1216819"/>
                    <a:pt x="227171" y="1231106"/>
                    <a:pt x="227171" y="1248251"/>
                  </a:cubicBezTo>
                  <a:cubicBezTo>
                    <a:pt x="227171" y="1265396"/>
                    <a:pt x="241459" y="1279684"/>
                    <a:pt x="258604" y="1279684"/>
                  </a:cubicBezTo>
                  <a:cubicBezTo>
                    <a:pt x="270034" y="1279684"/>
                    <a:pt x="279559" y="1273969"/>
                    <a:pt x="285274" y="1264444"/>
                  </a:cubicBezTo>
                  <a:cubicBezTo>
                    <a:pt x="288131" y="1265396"/>
                    <a:pt x="290989" y="1266349"/>
                    <a:pt x="293846" y="1266349"/>
                  </a:cubicBezTo>
                  <a:cubicBezTo>
                    <a:pt x="303371" y="1266349"/>
                    <a:pt x="311944" y="1261586"/>
                    <a:pt x="316706" y="1253966"/>
                  </a:cubicBezTo>
                  <a:cubicBezTo>
                    <a:pt x="318611" y="1253014"/>
                    <a:pt x="320516" y="1251109"/>
                    <a:pt x="321469" y="1249204"/>
                  </a:cubicBezTo>
                  <a:cubicBezTo>
                    <a:pt x="321469" y="1254919"/>
                    <a:pt x="323374" y="1259681"/>
                    <a:pt x="326231" y="1263491"/>
                  </a:cubicBezTo>
                  <a:cubicBezTo>
                    <a:pt x="326231" y="1263491"/>
                    <a:pt x="326231" y="1264444"/>
                    <a:pt x="326231" y="1264444"/>
                  </a:cubicBezTo>
                  <a:cubicBezTo>
                    <a:pt x="326231" y="1268254"/>
                    <a:pt x="327184" y="1272064"/>
                    <a:pt x="328136" y="1275874"/>
                  </a:cubicBezTo>
                  <a:cubicBezTo>
                    <a:pt x="325279" y="1278731"/>
                    <a:pt x="323374" y="1281589"/>
                    <a:pt x="322421" y="1285399"/>
                  </a:cubicBezTo>
                  <a:cubicBezTo>
                    <a:pt x="319564" y="1282541"/>
                    <a:pt x="315754" y="1280636"/>
                    <a:pt x="310991" y="1279684"/>
                  </a:cubicBezTo>
                  <a:cubicBezTo>
                    <a:pt x="310991" y="1275874"/>
                    <a:pt x="308134" y="1273016"/>
                    <a:pt x="304324" y="1273016"/>
                  </a:cubicBezTo>
                  <a:cubicBezTo>
                    <a:pt x="300514" y="1273016"/>
                    <a:pt x="297656" y="1275874"/>
                    <a:pt x="297656" y="1279684"/>
                  </a:cubicBezTo>
                  <a:cubicBezTo>
                    <a:pt x="297656" y="1281589"/>
                    <a:pt x="298609" y="1282541"/>
                    <a:pt x="299561" y="1284446"/>
                  </a:cubicBezTo>
                  <a:cubicBezTo>
                    <a:pt x="296704" y="1287304"/>
                    <a:pt x="294799" y="1292066"/>
                    <a:pt x="294799" y="1296829"/>
                  </a:cubicBezTo>
                  <a:cubicBezTo>
                    <a:pt x="294799" y="1300639"/>
                    <a:pt x="295751" y="1304449"/>
                    <a:pt x="298609" y="1307306"/>
                  </a:cubicBezTo>
                  <a:cubicBezTo>
                    <a:pt x="298609" y="1307306"/>
                    <a:pt x="298609" y="1307306"/>
                    <a:pt x="298609" y="1307306"/>
                  </a:cubicBezTo>
                  <a:cubicBezTo>
                    <a:pt x="298609" y="1312069"/>
                    <a:pt x="302419" y="1316831"/>
                    <a:pt x="308134" y="1316831"/>
                  </a:cubicBezTo>
                  <a:cubicBezTo>
                    <a:pt x="310991" y="1316831"/>
                    <a:pt x="312896" y="1315879"/>
                    <a:pt x="314801" y="1313974"/>
                  </a:cubicBezTo>
                  <a:cubicBezTo>
                    <a:pt x="320516" y="1313021"/>
                    <a:pt x="326231" y="1308259"/>
                    <a:pt x="328136" y="1302544"/>
                  </a:cubicBezTo>
                  <a:cubicBezTo>
                    <a:pt x="331946" y="1307306"/>
                    <a:pt x="336709" y="1310164"/>
                    <a:pt x="343376" y="1310164"/>
                  </a:cubicBezTo>
                  <a:cubicBezTo>
                    <a:pt x="347186" y="1310164"/>
                    <a:pt x="350996" y="1309211"/>
                    <a:pt x="353854" y="1306354"/>
                  </a:cubicBezTo>
                  <a:cubicBezTo>
                    <a:pt x="353854" y="1306354"/>
                    <a:pt x="353854" y="1307306"/>
                    <a:pt x="353854" y="1307306"/>
                  </a:cubicBezTo>
                  <a:cubicBezTo>
                    <a:pt x="353854" y="1315879"/>
                    <a:pt x="360521" y="1322546"/>
                    <a:pt x="369094" y="1322546"/>
                  </a:cubicBezTo>
                  <a:cubicBezTo>
                    <a:pt x="371951" y="1322546"/>
                    <a:pt x="373856" y="1321594"/>
                    <a:pt x="376714" y="1320641"/>
                  </a:cubicBezTo>
                  <a:cubicBezTo>
                    <a:pt x="378619" y="1322546"/>
                    <a:pt x="381476" y="1323499"/>
                    <a:pt x="384334" y="1323499"/>
                  </a:cubicBezTo>
                  <a:cubicBezTo>
                    <a:pt x="391001" y="1323499"/>
                    <a:pt x="396716" y="1317784"/>
                    <a:pt x="396716" y="1311116"/>
                  </a:cubicBezTo>
                  <a:cubicBezTo>
                    <a:pt x="396716" y="1310164"/>
                    <a:pt x="396716" y="1310164"/>
                    <a:pt x="396716" y="1309211"/>
                  </a:cubicBezTo>
                  <a:cubicBezTo>
                    <a:pt x="402431" y="1306354"/>
                    <a:pt x="406241" y="1300639"/>
                    <a:pt x="406241" y="1293971"/>
                  </a:cubicBezTo>
                  <a:cubicBezTo>
                    <a:pt x="406241" y="1287304"/>
                    <a:pt x="402431" y="1281589"/>
                    <a:pt x="397669" y="1278731"/>
                  </a:cubicBezTo>
                  <a:cubicBezTo>
                    <a:pt x="397669" y="1278731"/>
                    <a:pt x="397669" y="1278731"/>
                    <a:pt x="397669" y="1278731"/>
                  </a:cubicBezTo>
                  <a:cubicBezTo>
                    <a:pt x="399574" y="1279684"/>
                    <a:pt x="401479" y="1280636"/>
                    <a:pt x="404336" y="1280636"/>
                  </a:cubicBezTo>
                  <a:cubicBezTo>
                    <a:pt x="405289" y="1280636"/>
                    <a:pt x="407194" y="1280636"/>
                    <a:pt x="408146" y="1279684"/>
                  </a:cubicBezTo>
                  <a:cubicBezTo>
                    <a:pt x="411956" y="1283494"/>
                    <a:pt x="415766" y="1287304"/>
                    <a:pt x="421481" y="1288256"/>
                  </a:cubicBezTo>
                  <a:cubicBezTo>
                    <a:pt x="424339" y="1293971"/>
                    <a:pt x="431006" y="1296829"/>
                    <a:pt x="437674" y="1296829"/>
                  </a:cubicBezTo>
                  <a:cubicBezTo>
                    <a:pt x="448151" y="1296829"/>
                    <a:pt x="456724" y="1288256"/>
                    <a:pt x="456724" y="1277779"/>
                  </a:cubicBezTo>
                  <a:cubicBezTo>
                    <a:pt x="456724" y="1277779"/>
                    <a:pt x="456724" y="1276826"/>
                    <a:pt x="456724" y="1276826"/>
                  </a:cubicBezTo>
                  <a:cubicBezTo>
                    <a:pt x="460534" y="1279684"/>
                    <a:pt x="465296" y="1282541"/>
                    <a:pt x="471011" y="1284446"/>
                  </a:cubicBezTo>
                  <a:cubicBezTo>
                    <a:pt x="473869" y="1288256"/>
                    <a:pt x="479584" y="1291114"/>
                    <a:pt x="485299" y="1291114"/>
                  </a:cubicBezTo>
                  <a:cubicBezTo>
                    <a:pt x="491014" y="1291114"/>
                    <a:pt x="496729" y="1288256"/>
                    <a:pt x="499586" y="1283494"/>
                  </a:cubicBezTo>
                  <a:cubicBezTo>
                    <a:pt x="499586" y="1283494"/>
                    <a:pt x="500539" y="1284446"/>
                    <a:pt x="500539" y="1284446"/>
                  </a:cubicBezTo>
                  <a:cubicBezTo>
                    <a:pt x="499586" y="1285399"/>
                    <a:pt x="499586" y="1285399"/>
                    <a:pt x="498634" y="1286351"/>
                  </a:cubicBezTo>
                  <a:cubicBezTo>
                    <a:pt x="494824" y="1288256"/>
                    <a:pt x="491014" y="1293019"/>
                    <a:pt x="491014" y="1297781"/>
                  </a:cubicBezTo>
                  <a:cubicBezTo>
                    <a:pt x="486251" y="1301591"/>
                    <a:pt x="483394" y="1307306"/>
                    <a:pt x="483394" y="1313974"/>
                  </a:cubicBezTo>
                  <a:cubicBezTo>
                    <a:pt x="481489" y="1314926"/>
                    <a:pt x="478631" y="1315879"/>
                    <a:pt x="477679" y="1317784"/>
                  </a:cubicBezTo>
                  <a:cubicBezTo>
                    <a:pt x="475774" y="1316831"/>
                    <a:pt x="473869" y="1315879"/>
                    <a:pt x="471011" y="1315879"/>
                  </a:cubicBezTo>
                  <a:cubicBezTo>
                    <a:pt x="463391" y="1315879"/>
                    <a:pt x="457676" y="1321594"/>
                    <a:pt x="457676" y="1329214"/>
                  </a:cubicBezTo>
                  <a:cubicBezTo>
                    <a:pt x="457676" y="1336834"/>
                    <a:pt x="463391" y="1342549"/>
                    <a:pt x="471011" y="1342549"/>
                  </a:cubicBezTo>
                  <a:cubicBezTo>
                    <a:pt x="472916" y="1342549"/>
                    <a:pt x="473869" y="1342549"/>
                    <a:pt x="475774" y="1341596"/>
                  </a:cubicBezTo>
                  <a:cubicBezTo>
                    <a:pt x="475774" y="1341596"/>
                    <a:pt x="475774" y="1341596"/>
                    <a:pt x="475774" y="1341596"/>
                  </a:cubicBezTo>
                  <a:cubicBezTo>
                    <a:pt x="465296" y="1344454"/>
                    <a:pt x="456724" y="1352074"/>
                    <a:pt x="451961" y="1361599"/>
                  </a:cubicBezTo>
                  <a:cubicBezTo>
                    <a:pt x="450056" y="1359694"/>
                    <a:pt x="447199" y="1357789"/>
                    <a:pt x="444341" y="1356836"/>
                  </a:cubicBezTo>
                  <a:cubicBezTo>
                    <a:pt x="445294" y="1354931"/>
                    <a:pt x="446246" y="1352074"/>
                    <a:pt x="446246" y="1349216"/>
                  </a:cubicBezTo>
                  <a:cubicBezTo>
                    <a:pt x="446246" y="1339691"/>
                    <a:pt x="438626" y="1333024"/>
                    <a:pt x="430054" y="1333024"/>
                  </a:cubicBezTo>
                  <a:cubicBezTo>
                    <a:pt x="425291" y="1333024"/>
                    <a:pt x="421481" y="1334929"/>
                    <a:pt x="417671" y="1337786"/>
                  </a:cubicBezTo>
                  <a:cubicBezTo>
                    <a:pt x="415766" y="1334929"/>
                    <a:pt x="411956" y="1333024"/>
                    <a:pt x="408146" y="1333024"/>
                  </a:cubicBezTo>
                  <a:cubicBezTo>
                    <a:pt x="401479" y="1333024"/>
                    <a:pt x="395764" y="1338739"/>
                    <a:pt x="395764" y="1345406"/>
                  </a:cubicBezTo>
                  <a:cubicBezTo>
                    <a:pt x="395764" y="1350169"/>
                    <a:pt x="398621" y="1353979"/>
                    <a:pt x="401479" y="1355884"/>
                  </a:cubicBezTo>
                  <a:cubicBezTo>
                    <a:pt x="392906" y="1358741"/>
                    <a:pt x="386239" y="1366361"/>
                    <a:pt x="386239" y="1375886"/>
                  </a:cubicBezTo>
                  <a:cubicBezTo>
                    <a:pt x="386239" y="1376839"/>
                    <a:pt x="386239" y="1377791"/>
                    <a:pt x="386239" y="1379696"/>
                  </a:cubicBezTo>
                  <a:cubicBezTo>
                    <a:pt x="385286" y="1382554"/>
                    <a:pt x="385286" y="1384459"/>
                    <a:pt x="384334" y="1387316"/>
                  </a:cubicBezTo>
                  <a:cubicBezTo>
                    <a:pt x="382429" y="1389221"/>
                    <a:pt x="380524" y="1392079"/>
                    <a:pt x="379571" y="1394936"/>
                  </a:cubicBezTo>
                  <a:cubicBezTo>
                    <a:pt x="379571" y="1394936"/>
                    <a:pt x="378619" y="1394936"/>
                    <a:pt x="378619" y="1394936"/>
                  </a:cubicBezTo>
                  <a:cubicBezTo>
                    <a:pt x="378619" y="1394936"/>
                    <a:pt x="378619" y="1394936"/>
                    <a:pt x="378619" y="1394936"/>
                  </a:cubicBezTo>
                  <a:cubicBezTo>
                    <a:pt x="378619" y="1393031"/>
                    <a:pt x="379571" y="1391126"/>
                    <a:pt x="379571" y="1389221"/>
                  </a:cubicBezTo>
                  <a:cubicBezTo>
                    <a:pt x="379571" y="1388269"/>
                    <a:pt x="379571" y="1387316"/>
                    <a:pt x="379571" y="1386364"/>
                  </a:cubicBezTo>
                  <a:cubicBezTo>
                    <a:pt x="383381" y="1383506"/>
                    <a:pt x="386239" y="1379696"/>
                    <a:pt x="386239" y="1373981"/>
                  </a:cubicBezTo>
                  <a:cubicBezTo>
                    <a:pt x="386239" y="1366361"/>
                    <a:pt x="379571" y="1359694"/>
                    <a:pt x="371951" y="1359694"/>
                  </a:cubicBezTo>
                  <a:cubicBezTo>
                    <a:pt x="367189" y="1359694"/>
                    <a:pt x="363379" y="1361599"/>
                    <a:pt x="360521" y="1365409"/>
                  </a:cubicBezTo>
                  <a:cubicBezTo>
                    <a:pt x="358616" y="1364456"/>
                    <a:pt x="356711" y="1364456"/>
                    <a:pt x="354806" y="1364456"/>
                  </a:cubicBezTo>
                  <a:cubicBezTo>
                    <a:pt x="349091" y="1364456"/>
                    <a:pt x="343376" y="1366361"/>
                    <a:pt x="339566" y="1370171"/>
                  </a:cubicBezTo>
                  <a:cubicBezTo>
                    <a:pt x="337661" y="1367314"/>
                    <a:pt x="333851" y="1365409"/>
                    <a:pt x="330041" y="1365409"/>
                  </a:cubicBezTo>
                  <a:cubicBezTo>
                    <a:pt x="324326" y="1365409"/>
                    <a:pt x="320516" y="1369219"/>
                    <a:pt x="318611" y="1373981"/>
                  </a:cubicBezTo>
                  <a:cubicBezTo>
                    <a:pt x="316706" y="1374934"/>
                    <a:pt x="314801" y="1375886"/>
                    <a:pt x="313849" y="1377791"/>
                  </a:cubicBezTo>
                  <a:cubicBezTo>
                    <a:pt x="311944" y="1376839"/>
                    <a:pt x="310039" y="1376839"/>
                    <a:pt x="308134" y="1376839"/>
                  </a:cubicBezTo>
                  <a:cubicBezTo>
                    <a:pt x="301466" y="1376839"/>
                    <a:pt x="295751" y="1382554"/>
                    <a:pt x="295751" y="1389221"/>
                  </a:cubicBezTo>
                  <a:cubicBezTo>
                    <a:pt x="295751" y="1395889"/>
                    <a:pt x="301466" y="1401604"/>
                    <a:pt x="308134" y="1401604"/>
                  </a:cubicBezTo>
                  <a:cubicBezTo>
                    <a:pt x="314801" y="1401604"/>
                    <a:pt x="319564" y="1396841"/>
                    <a:pt x="320516" y="1390174"/>
                  </a:cubicBezTo>
                  <a:cubicBezTo>
                    <a:pt x="320516" y="1390174"/>
                    <a:pt x="320516" y="1390174"/>
                    <a:pt x="320516" y="1390174"/>
                  </a:cubicBezTo>
                  <a:cubicBezTo>
                    <a:pt x="322421" y="1390174"/>
                    <a:pt x="324326" y="1389221"/>
                    <a:pt x="325279" y="1388269"/>
                  </a:cubicBezTo>
                  <a:cubicBezTo>
                    <a:pt x="326231" y="1388269"/>
                    <a:pt x="328136" y="1389221"/>
                    <a:pt x="329089" y="1389221"/>
                  </a:cubicBezTo>
                  <a:cubicBezTo>
                    <a:pt x="329089" y="1389221"/>
                    <a:pt x="329089" y="1389221"/>
                    <a:pt x="329089" y="1390174"/>
                  </a:cubicBezTo>
                  <a:cubicBezTo>
                    <a:pt x="329089" y="1401604"/>
                    <a:pt x="336709" y="1411129"/>
                    <a:pt x="347186" y="1413986"/>
                  </a:cubicBezTo>
                  <a:cubicBezTo>
                    <a:pt x="347186" y="1414939"/>
                    <a:pt x="346234" y="1415891"/>
                    <a:pt x="346234" y="1417796"/>
                  </a:cubicBezTo>
                  <a:cubicBezTo>
                    <a:pt x="346234" y="1418749"/>
                    <a:pt x="346234" y="1419701"/>
                    <a:pt x="347186" y="1420654"/>
                  </a:cubicBezTo>
                  <a:cubicBezTo>
                    <a:pt x="345281" y="1424464"/>
                    <a:pt x="343376" y="1428274"/>
                    <a:pt x="343376" y="1433036"/>
                  </a:cubicBezTo>
                  <a:cubicBezTo>
                    <a:pt x="343376" y="1437799"/>
                    <a:pt x="344329" y="1442561"/>
                    <a:pt x="347186" y="1446371"/>
                  </a:cubicBezTo>
                  <a:cubicBezTo>
                    <a:pt x="339566" y="1447324"/>
                    <a:pt x="334804" y="1453991"/>
                    <a:pt x="334804" y="1461611"/>
                  </a:cubicBezTo>
                  <a:cubicBezTo>
                    <a:pt x="334804" y="1470184"/>
                    <a:pt x="341471" y="1476851"/>
                    <a:pt x="350044" y="1476851"/>
                  </a:cubicBezTo>
                  <a:cubicBezTo>
                    <a:pt x="353854" y="1476851"/>
                    <a:pt x="356711" y="1475899"/>
                    <a:pt x="359569" y="1473994"/>
                  </a:cubicBezTo>
                  <a:cubicBezTo>
                    <a:pt x="363379" y="1480661"/>
                    <a:pt x="370046" y="1484471"/>
                    <a:pt x="377666" y="1486376"/>
                  </a:cubicBezTo>
                  <a:cubicBezTo>
                    <a:pt x="379571" y="1490186"/>
                    <a:pt x="383381" y="1492091"/>
                    <a:pt x="388144" y="1492091"/>
                  </a:cubicBezTo>
                  <a:cubicBezTo>
                    <a:pt x="394811" y="1492091"/>
                    <a:pt x="400526" y="1486376"/>
                    <a:pt x="400526" y="1479709"/>
                  </a:cubicBezTo>
                  <a:cubicBezTo>
                    <a:pt x="400526" y="1478756"/>
                    <a:pt x="400526" y="1478756"/>
                    <a:pt x="400526" y="1478756"/>
                  </a:cubicBezTo>
                  <a:cubicBezTo>
                    <a:pt x="405289" y="1473994"/>
                    <a:pt x="408146" y="1468279"/>
                    <a:pt x="408146" y="1460659"/>
                  </a:cubicBezTo>
                  <a:cubicBezTo>
                    <a:pt x="408146" y="1451134"/>
                    <a:pt x="403384" y="1443514"/>
                    <a:pt x="396716" y="1438751"/>
                  </a:cubicBezTo>
                  <a:cubicBezTo>
                    <a:pt x="396716" y="1436846"/>
                    <a:pt x="397669" y="1435894"/>
                    <a:pt x="397669" y="1433989"/>
                  </a:cubicBezTo>
                  <a:cubicBezTo>
                    <a:pt x="397669" y="1431131"/>
                    <a:pt x="396716" y="1428274"/>
                    <a:pt x="395764" y="1425416"/>
                  </a:cubicBezTo>
                  <a:cubicBezTo>
                    <a:pt x="396716" y="1424464"/>
                    <a:pt x="396716" y="1422559"/>
                    <a:pt x="396716" y="1420654"/>
                  </a:cubicBezTo>
                  <a:cubicBezTo>
                    <a:pt x="396716" y="1420654"/>
                    <a:pt x="396716" y="1420654"/>
                    <a:pt x="396716" y="1420654"/>
                  </a:cubicBezTo>
                  <a:cubicBezTo>
                    <a:pt x="397669" y="1421606"/>
                    <a:pt x="398621" y="1422559"/>
                    <a:pt x="399574" y="1423511"/>
                  </a:cubicBezTo>
                  <a:cubicBezTo>
                    <a:pt x="397669" y="1425416"/>
                    <a:pt x="395764" y="1428274"/>
                    <a:pt x="395764" y="1431131"/>
                  </a:cubicBezTo>
                  <a:cubicBezTo>
                    <a:pt x="395764" y="1436846"/>
                    <a:pt x="400526" y="1441609"/>
                    <a:pt x="406241" y="1441609"/>
                  </a:cubicBezTo>
                  <a:cubicBezTo>
                    <a:pt x="411956" y="1441609"/>
                    <a:pt x="415766" y="1437799"/>
                    <a:pt x="416719" y="1432084"/>
                  </a:cubicBezTo>
                  <a:cubicBezTo>
                    <a:pt x="418624" y="1432084"/>
                    <a:pt x="420529" y="1433036"/>
                    <a:pt x="422434" y="1433036"/>
                  </a:cubicBezTo>
                  <a:cubicBezTo>
                    <a:pt x="421481" y="1434941"/>
                    <a:pt x="420529" y="1437799"/>
                    <a:pt x="420529" y="1440656"/>
                  </a:cubicBezTo>
                  <a:cubicBezTo>
                    <a:pt x="420529" y="1446371"/>
                    <a:pt x="423386" y="1451134"/>
                    <a:pt x="427196" y="1454944"/>
                  </a:cubicBezTo>
                  <a:cubicBezTo>
                    <a:pt x="421481" y="1457801"/>
                    <a:pt x="417671" y="1463516"/>
                    <a:pt x="417671" y="1471136"/>
                  </a:cubicBezTo>
                  <a:cubicBezTo>
                    <a:pt x="417671" y="1473994"/>
                    <a:pt x="418624" y="1476851"/>
                    <a:pt x="419576" y="1478756"/>
                  </a:cubicBezTo>
                  <a:cubicBezTo>
                    <a:pt x="413861" y="1478756"/>
                    <a:pt x="408146" y="1483519"/>
                    <a:pt x="408146" y="1490186"/>
                  </a:cubicBezTo>
                  <a:cubicBezTo>
                    <a:pt x="408146" y="1493044"/>
                    <a:pt x="410051" y="1496854"/>
                    <a:pt x="411956" y="1498759"/>
                  </a:cubicBezTo>
                  <a:cubicBezTo>
                    <a:pt x="411004" y="1499711"/>
                    <a:pt x="411004" y="1500664"/>
                    <a:pt x="411004" y="1502569"/>
                  </a:cubicBezTo>
                  <a:cubicBezTo>
                    <a:pt x="409099" y="1501616"/>
                    <a:pt x="407194" y="1500664"/>
                    <a:pt x="404336" y="1500664"/>
                  </a:cubicBezTo>
                  <a:cubicBezTo>
                    <a:pt x="398621" y="1500664"/>
                    <a:pt x="393859" y="1505426"/>
                    <a:pt x="393859" y="1511141"/>
                  </a:cubicBezTo>
                  <a:cubicBezTo>
                    <a:pt x="393859" y="1514951"/>
                    <a:pt x="395764" y="1517809"/>
                    <a:pt x="399574" y="1519714"/>
                  </a:cubicBezTo>
                  <a:cubicBezTo>
                    <a:pt x="392906" y="1521619"/>
                    <a:pt x="387191" y="1528286"/>
                    <a:pt x="387191" y="1535906"/>
                  </a:cubicBezTo>
                  <a:cubicBezTo>
                    <a:pt x="387191" y="1538764"/>
                    <a:pt x="388144" y="1541621"/>
                    <a:pt x="389096" y="1544479"/>
                  </a:cubicBezTo>
                  <a:cubicBezTo>
                    <a:pt x="387191" y="1544479"/>
                    <a:pt x="386239" y="1544479"/>
                    <a:pt x="384334" y="1545431"/>
                  </a:cubicBezTo>
                  <a:cubicBezTo>
                    <a:pt x="383381" y="1536859"/>
                    <a:pt x="375761" y="1530191"/>
                    <a:pt x="367189" y="1530191"/>
                  </a:cubicBezTo>
                  <a:cubicBezTo>
                    <a:pt x="357664" y="1530191"/>
                    <a:pt x="350044" y="1537811"/>
                    <a:pt x="350044" y="1547336"/>
                  </a:cubicBezTo>
                  <a:cubicBezTo>
                    <a:pt x="350044" y="1554956"/>
                    <a:pt x="354806" y="1560671"/>
                    <a:pt x="361474" y="1563529"/>
                  </a:cubicBezTo>
                  <a:cubicBezTo>
                    <a:pt x="360521" y="1565434"/>
                    <a:pt x="359569" y="1566386"/>
                    <a:pt x="359569" y="1568291"/>
                  </a:cubicBezTo>
                  <a:cubicBezTo>
                    <a:pt x="357664" y="1566386"/>
                    <a:pt x="355759" y="1565434"/>
                    <a:pt x="352901" y="1565434"/>
                  </a:cubicBezTo>
                  <a:cubicBezTo>
                    <a:pt x="348139" y="1565434"/>
                    <a:pt x="344329" y="1569244"/>
                    <a:pt x="344329" y="1574006"/>
                  </a:cubicBezTo>
                  <a:cubicBezTo>
                    <a:pt x="344329" y="1575911"/>
                    <a:pt x="345281" y="1577816"/>
                    <a:pt x="346234" y="1578769"/>
                  </a:cubicBezTo>
                  <a:cubicBezTo>
                    <a:pt x="341471" y="1582579"/>
                    <a:pt x="338614" y="1588294"/>
                    <a:pt x="338614" y="1594961"/>
                  </a:cubicBezTo>
                  <a:cubicBezTo>
                    <a:pt x="338614" y="1605439"/>
                    <a:pt x="347186" y="1614964"/>
                    <a:pt x="357664" y="1615916"/>
                  </a:cubicBezTo>
                  <a:cubicBezTo>
                    <a:pt x="358616" y="1617821"/>
                    <a:pt x="359569" y="1619726"/>
                    <a:pt x="361474" y="1620679"/>
                  </a:cubicBezTo>
                  <a:cubicBezTo>
                    <a:pt x="364331" y="1628299"/>
                    <a:pt x="369094" y="1634014"/>
                    <a:pt x="375761" y="1637824"/>
                  </a:cubicBezTo>
                  <a:cubicBezTo>
                    <a:pt x="375761" y="1638776"/>
                    <a:pt x="376714" y="1639729"/>
                    <a:pt x="376714" y="1640681"/>
                  </a:cubicBezTo>
                  <a:cubicBezTo>
                    <a:pt x="367189" y="1644491"/>
                    <a:pt x="358616" y="1653064"/>
                    <a:pt x="355759" y="1662589"/>
                  </a:cubicBezTo>
                  <a:cubicBezTo>
                    <a:pt x="353854" y="1660684"/>
                    <a:pt x="350996" y="1658779"/>
                    <a:pt x="347186" y="1657826"/>
                  </a:cubicBezTo>
                  <a:cubicBezTo>
                    <a:pt x="353854" y="1654016"/>
                    <a:pt x="358616" y="1646396"/>
                    <a:pt x="358616" y="1637824"/>
                  </a:cubicBezTo>
                  <a:cubicBezTo>
                    <a:pt x="358616" y="1627346"/>
                    <a:pt x="350996" y="1617821"/>
                    <a:pt x="341471" y="1614964"/>
                  </a:cubicBezTo>
                  <a:cubicBezTo>
                    <a:pt x="340519" y="1603534"/>
                    <a:pt x="333851" y="1594009"/>
                    <a:pt x="324326" y="1589246"/>
                  </a:cubicBezTo>
                  <a:cubicBezTo>
                    <a:pt x="323374" y="1586389"/>
                    <a:pt x="322421" y="1582579"/>
                    <a:pt x="321469" y="1579721"/>
                  </a:cubicBezTo>
                  <a:cubicBezTo>
                    <a:pt x="321469" y="1578769"/>
                    <a:pt x="322421" y="1577816"/>
                    <a:pt x="322421" y="1575911"/>
                  </a:cubicBezTo>
                  <a:cubicBezTo>
                    <a:pt x="322421" y="1569244"/>
                    <a:pt x="316706" y="1562576"/>
                    <a:pt x="309086" y="1562576"/>
                  </a:cubicBezTo>
                  <a:cubicBezTo>
                    <a:pt x="308134" y="1562576"/>
                    <a:pt x="307181" y="1562576"/>
                    <a:pt x="306229" y="1562576"/>
                  </a:cubicBezTo>
                  <a:cubicBezTo>
                    <a:pt x="306229" y="1561624"/>
                    <a:pt x="306229" y="1559719"/>
                    <a:pt x="306229" y="1558766"/>
                  </a:cubicBezTo>
                  <a:cubicBezTo>
                    <a:pt x="306229" y="1556861"/>
                    <a:pt x="306229" y="1554004"/>
                    <a:pt x="305276" y="1552099"/>
                  </a:cubicBezTo>
                  <a:cubicBezTo>
                    <a:pt x="306229" y="1551146"/>
                    <a:pt x="307181" y="1551146"/>
                    <a:pt x="308134" y="1550194"/>
                  </a:cubicBezTo>
                  <a:cubicBezTo>
                    <a:pt x="310039" y="1553051"/>
                    <a:pt x="312896" y="1554956"/>
                    <a:pt x="316706" y="1554956"/>
                  </a:cubicBezTo>
                  <a:cubicBezTo>
                    <a:pt x="316706" y="1554956"/>
                    <a:pt x="316706" y="1554956"/>
                    <a:pt x="317659" y="1554956"/>
                  </a:cubicBezTo>
                  <a:cubicBezTo>
                    <a:pt x="316706" y="1555909"/>
                    <a:pt x="316706" y="1557814"/>
                    <a:pt x="316706" y="1558766"/>
                  </a:cubicBezTo>
                  <a:cubicBezTo>
                    <a:pt x="316706" y="1564481"/>
                    <a:pt x="321469" y="1569244"/>
                    <a:pt x="327184" y="1569244"/>
                  </a:cubicBezTo>
                  <a:cubicBezTo>
                    <a:pt x="332899" y="1569244"/>
                    <a:pt x="337661" y="1564481"/>
                    <a:pt x="337661" y="1558766"/>
                  </a:cubicBezTo>
                  <a:cubicBezTo>
                    <a:pt x="337661" y="1553051"/>
                    <a:pt x="332899" y="1548289"/>
                    <a:pt x="327184" y="1548289"/>
                  </a:cubicBezTo>
                  <a:cubicBezTo>
                    <a:pt x="327184" y="1548289"/>
                    <a:pt x="327184" y="1548289"/>
                    <a:pt x="326231" y="1548289"/>
                  </a:cubicBezTo>
                  <a:cubicBezTo>
                    <a:pt x="326231" y="1547336"/>
                    <a:pt x="327184" y="1545431"/>
                    <a:pt x="327184" y="1544479"/>
                  </a:cubicBezTo>
                  <a:cubicBezTo>
                    <a:pt x="327184" y="1538764"/>
                    <a:pt x="322421" y="1534001"/>
                    <a:pt x="316706" y="1534001"/>
                  </a:cubicBezTo>
                  <a:cubicBezTo>
                    <a:pt x="315754" y="1534001"/>
                    <a:pt x="314801" y="1534001"/>
                    <a:pt x="313849" y="1534954"/>
                  </a:cubicBezTo>
                  <a:cubicBezTo>
                    <a:pt x="313849" y="1534001"/>
                    <a:pt x="313849" y="1533049"/>
                    <a:pt x="312896" y="1533049"/>
                  </a:cubicBezTo>
                  <a:cubicBezTo>
                    <a:pt x="326231" y="1530191"/>
                    <a:pt x="335756" y="1518761"/>
                    <a:pt x="335756" y="1505426"/>
                  </a:cubicBezTo>
                  <a:cubicBezTo>
                    <a:pt x="335756" y="1500664"/>
                    <a:pt x="334804" y="1495901"/>
                    <a:pt x="331946" y="1492091"/>
                  </a:cubicBezTo>
                  <a:cubicBezTo>
                    <a:pt x="331946" y="1491139"/>
                    <a:pt x="332899" y="1490186"/>
                    <a:pt x="332899" y="1488281"/>
                  </a:cubicBezTo>
                  <a:cubicBezTo>
                    <a:pt x="332899" y="1483519"/>
                    <a:pt x="329089" y="1479709"/>
                    <a:pt x="324326" y="1479709"/>
                  </a:cubicBezTo>
                  <a:cubicBezTo>
                    <a:pt x="323374" y="1479709"/>
                    <a:pt x="321469" y="1479709"/>
                    <a:pt x="320516" y="1480661"/>
                  </a:cubicBezTo>
                  <a:cubicBezTo>
                    <a:pt x="316706" y="1478756"/>
                    <a:pt x="312896" y="1477804"/>
                    <a:pt x="308134" y="1477804"/>
                  </a:cubicBezTo>
                  <a:cubicBezTo>
                    <a:pt x="297656" y="1477804"/>
                    <a:pt x="288131" y="1483519"/>
                    <a:pt x="283369" y="1492091"/>
                  </a:cubicBezTo>
                  <a:cubicBezTo>
                    <a:pt x="282416" y="1492091"/>
                    <a:pt x="280511" y="1491139"/>
                    <a:pt x="279559" y="1491139"/>
                  </a:cubicBezTo>
                  <a:cubicBezTo>
                    <a:pt x="272891" y="1491139"/>
                    <a:pt x="267176" y="1494949"/>
                    <a:pt x="265271" y="1500664"/>
                  </a:cubicBezTo>
                  <a:cubicBezTo>
                    <a:pt x="262414" y="1502569"/>
                    <a:pt x="260509" y="1505426"/>
                    <a:pt x="258604" y="1508284"/>
                  </a:cubicBezTo>
                  <a:cubicBezTo>
                    <a:pt x="255746" y="1507331"/>
                    <a:pt x="252889" y="1506379"/>
                    <a:pt x="250031" y="1506379"/>
                  </a:cubicBezTo>
                  <a:cubicBezTo>
                    <a:pt x="239554" y="1506379"/>
                    <a:pt x="231934" y="1514951"/>
                    <a:pt x="231934" y="1524476"/>
                  </a:cubicBezTo>
                  <a:cubicBezTo>
                    <a:pt x="231934" y="1532096"/>
                    <a:pt x="236696" y="1538764"/>
                    <a:pt x="243364" y="1541621"/>
                  </a:cubicBezTo>
                  <a:cubicBezTo>
                    <a:pt x="243364" y="1542574"/>
                    <a:pt x="242411" y="1542574"/>
                    <a:pt x="242411" y="1543526"/>
                  </a:cubicBezTo>
                  <a:cubicBezTo>
                    <a:pt x="241459" y="1543526"/>
                    <a:pt x="240506" y="1543526"/>
                    <a:pt x="239554" y="1543526"/>
                  </a:cubicBezTo>
                  <a:cubicBezTo>
                    <a:pt x="233839" y="1543526"/>
                    <a:pt x="229076" y="1545431"/>
                    <a:pt x="225266" y="1548289"/>
                  </a:cubicBezTo>
                  <a:cubicBezTo>
                    <a:pt x="220504" y="1545431"/>
                    <a:pt x="215741" y="1544479"/>
                    <a:pt x="210026" y="1544479"/>
                  </a:cubicBezTo>
                  <a:cubicBezTo>
                    <a:pt x="202406" y="1544479"/>
                    <a:pt x="194786" y="1547336"/>
                    <a:pt x="189071" y="1553051"/>
                  </a:cubicBezTo>
                  <a:cubicBezTo>
                    <a:pt x="185261" y="1547336"/>
                    <a:pt x="178594" y="1543526"/>
                    <a:pt x="170974" y="1543526"/>
                  </a:cubicBezTo>
                  <a:cubicBezTo>
                    <a:pt x="168116" y="1543526"/>
                    <a:pt x="165259" y="1544479"/>
                    <a:pt x="162401" y="1545431"/>
                  </a:cubicBezTo>
                  <a:cubicBezTo>
                    <a:pt x="161449" y="1541621"/>
                    <a:pt x="157639" y="1537811"/>
                    <a:pt x="152876" y="1537811"/>
                  </a:cubicBezTo>
                  <a:cubicBezTo>
                    <a:pt x="147161" y="1537811"/>
                    <a:pt x="143351" y="1542574"/>
                    <a:pt x="143351" y="1547336"/>
                  </a:cubicBezTo>
                  <a:cubicBezTo>
                    <a:pt x="143351" y="1552099"/>
                    <a:pt x="146209" y="1555909"/>
                    <a:pt x="150971" y="1556861"/>
                  </a:cubicBezTo>
                  <a:cubicBezTo>
                    <a:pt x="150019" y="1559719"/>
                    <a:pt x="149066" y="1562576"/>
                    <a:pt x="149066" y="1566386"/>
                  </a:cubicBezTo>
                  <a:cubicBezTo>
                    <a:pt x="149066" y="1572101"/>
                    <a:pt x="150971" y="1576864"/>
                    <a:pt x="153829" y="1580674"/>
                  </a:cubicBezTo>
                  <a:cubicBezTo>
                    <a:pt x="148114" y="1581626"/>
                    <a:pt x="143351" y="1586389"/>
                    <a:pt x="143351" y="1593056"/>
                  </a:cubicBezTo>
                  <a:cubicBezTo>
                    <a:pt x="143351" y="1599724"/>
                    <a:pt x="149066" y="1605439"/>
                    <a:pt x="155734" y="1605439"/>
                  </a:cubicBezTo>
                  <a:cubicBezTo>
                    <a:pt x="162401" y="1605439"/>
                    <a:pt x="168116" y="1599724"/>
                    <a:pt x="168116" y="1593056"/>
                  </a:cubicBezTo>
                  <a:cubicBezTo>
                    <a:pt x="168116" y="1592104"/>
                    <a:pt x="168116" y="1590199"/>
                    <a:pt x="167164" y="1589246"/>
                  </a:cubicBezTo>
                  <a:cubicBezTo>
                    <a:pt x="168116" y="1589246"/>
                    <a:pt x="170021" y="1589246"/>
                    <a:pt x="170974" y="1589246"/>
                  </a:cubicBezTo>
                  <a:cubicBezTo>
                    <a:pt x="174784" y="1589246"/>
                    <a:pt x="178594" y="1588294"/>
                    <a:pt x="182404" y="1586389"/>
                  </a:cubicBezTo>
                  <a:cubicBezTo>
                    <a:pt x="183356" y="1587341"/>
                    <a:pt x="183356" y="1588294"/>
                    <a:pt x="184309" y="1589246"/>
                  </a:cubicBezTo>
                  <a:cubicBezTo>
                    <a:pt x="183356" y="1592104"/>
                    <a:pt x="183356" y="1594961"/>
                    <a:pt x="183356" y="1597819"/>
                  </a:cubicBezTo>
                  <a:cubicBezTo>
                    <a:pt x="183356" y="1607344"/>
                    <a:pt x="188119" y="1615916"/>
                    <a:pt x="195739" y="1620679"/>
                  </a:cubicBezTo>
                  <a:cubicBezTo>
                    <a:pt x="195739" y="1620679"/>
                    <a:pt x="195739" y="1620679"/>
                    <a:pt x="195739" y="1620679"/>
                  </a:cubicBezTo>
                  <a:cubicBezTo>
                    <a:pt x="195739" y="1623536"/>
                    <a:pt x="198596" y="1626394"/>
                    <a:pt x="201454" y="1626394"/>
                  </a:cubicBezTo>
                  <a:cubicBezTo>
                    <a:pt x="203359" y="1626394"/>
                    <a:pt x="204311" y="1625441"/>
                    <a:pt x="206216" y="1624489"/>
                  </a:cubicBezTo>
                  <a:cubicBezTo>
                    <a:pt x="207169" y="1624489"/>
                    <a:pt x="209074" y="1624489"/>
                    <a:pt x="210026" y="1624489"/>
                  </a:cubicBezTo>
                  <a:cubicBezTo>
                    <a:pt x="223361" y="1624489"/>
                    <a:pt x="234791" y="1614011"/>
                    <a:pt x="236696" y="1600676"/>
                  </a:cubicBezTo>
                  <a:cubicBezTo>
                    <a:pt x="240506" y="1602581"/>
                    <a:pt x="244316" y="1604486"/>
                    <a:pt x="249079" y="1604486"/>
                  </a:cubicBezTo>
                  <a:cubicBezTo>
                    <a:pt x="248126" y="1607344"/>
                    <a:pt x="247174" y="1611154"/>
                    <a:pt x="247174" y="1614011"/>
                  </a:cubicBezTo>
                  <a:cubicBezTo>
                    <a:pt x="247174" y="1615916"/>
                    <a:pt x="247174" y="1617821"/>
                    <a:pt x="248126" y="1619726"/>
                  </a:cubicBezTo>
                  <a:cubicBezTo>
                    <a:pt x="248126" y="1619726"/>
                    <a:pt x="248126" y="1619726"/>
                    <a:pt x="247174" y="1619726"/>
                  </a:cubicBezTo>
                  <a:cubicBezTo>
                    <a:pt x="239554" y="1619726"/>
                    <a:pt x="233839" y="1625441"/>
                    <a:pt x="233839" y="1633061"/>
                  </a:cubicBezTo>
                  <a:cubicBezTo>
                    <a:pt x="233839" y="1639729"/>
                    <a:pt x="239554" y="1645444"/>
                    <a:pt x="246221" y="1646396"/>
                  </a:cubicBezTo>
                  <a:cubicBezTo>
                    <a:pt x="246221" y="1653064"/>
                    <a:pt x="251936" y="1657826"/>
                    <a:pt x="258604" y="1657826"/>
                  </a:cubicBezTo>
                  <a:cubicBezTo>
                    <a:pt x="265271" y="1657826"/>
                    <a:pt x="270986" y="1652111"/>
                    <a:pt x="270986" y="1645444"/>
                  </a:cubicBezTo>
                  <a:cubicBezTo>
                    <a:pt x="270986" y="1642586"/>
                    <a:pt x="270034" y="1640681"/>
                    <a:pt x="268129" y="1637824"/>
                  </a:cubicBezTo>
                  <a:cubicBezTo>
                    <a:pt x="269081" y="1637824"/>
                    <a:pt x="270034" y="1637824"/>
                    <a:pt x="270034" y="1637824"/>
                  </a:cubicBezTo>
                  <a:cubicBezTo>
                    <a:pt x="273844" y="1637824"/>
                    <a:pt x="277654" y="1636871"/>
                    <a:pt x="281464" y="1634966"/>
                  </a:cubicBezTo>
                  <a:cubicBezTo>
                    <a:pt x="284321" y="1638776"/>
                    <a:pt x="288131" y="1641634"/>
                    <a:pt x="291941" y="1644491"/>
                  </a:cubicBezTo>
                  <a:cubicBezTo>
                    <a:pt x="290989" y="1646396"/>
                    <a:pt x="290036" y="1648301"/>
                    <a:pt x="290036" y="1651159"/>
                  </a:cubicBezTo>
                  <a:cubicBezTo>
                    <a:pt x="290036" y="1658779"/>
                    <a:pt x="295751" y="1664494"/>
                    <a:pt x="303371" y="1664494"/>
                  </a:cubicBezTo>
                  <a:cubicBezTo>
                    <a:pt x="307181" y="1664494"/>
                    <a:pt x="310991" y="1662589"/>
                    <a:pt x="312896" y="1660684"/>
                  </a:cubicBezTo>
                  <a:cubicBezTo>
                    <a:pt x="312896" y="1661636"/>
                    <a:pt x="311944" y="1663541"/>
                    <a:pt x="311944" y="1664494"/>
                  </a:cubicBezTo>
                  <a:cubicBezTo>
                    <a:pt x="311944" y="1671161"/>
                    <a:pt x="317659" y="1676876"/>
                    <a:pt x="324326" y="1676876"/>
                  </a:cubicBezTo>
                  <a:cubicBezTo>
                    <a:pt x="326231" y="1676876"/>
                    <a:pt x="328136" y="1675924"/>
                    <a:pt x="330041" y="1675924"/>
                  </a:cubicBezTo>
                  <a:cubicBezTo>
                    <a:pt x="331946" y="1680686"/>
                    <a:pt x="336709" y="1683544"/>
                    <a:pt x="342424" y="1683544"/>
                  </a:cubicBezTo>
                  <a:cubicBezTo>
                    <a:pt x="346234" y="1683544"/>
                    <a:pt x="349091" y="1681639"/>
                    <a:pt x="351949" y="1679734"/>
                  </a:cubicBezTo>
                  <a:cubicBezTo>
                    <a:pt x="353854" y="1685449"/>
                    <a:pt x="356711" y="1691164"/>
                    <a:pt x="360521" y="1694974"/>
                  </a:cubicBezTo>
                  <a:cubicBezTo>
                    <a:pt x="359569" y="1694974"/>
                    <a:pt x="359569" y="1694974"/>
                    <a:pt x="358616" y="1694974"/>
                  </a:cubicBezTo>
                  <a:cubicBezTo>
                    <a:pt x="352901" y="1694974"/>
                    <a:pt x="348139" y="1699736"/>
                    <a:pt x="348139" y="1705451"/>
                  </a:cubicBezTo>
                  <a:cubicBezTo>
                    <a:pt x="348139" y="1710214"/>
                    <a:pt x="350996" y="1713071"/>
                    <a:pt x="354806" y="1714976"/>
                  </a:cubicBezTo>
                  <a:cubicBezTo>
                    <a:pt x="349091" y="1716881"/>
                    <a:pt x="345281" y="1722596"/>
                    <a:pt x="345281" y="1729264"/>
                  </a:cubicBezTo>
                  <a:cubicBezTo>
                    <a:pt x="345281" y="1737836"/>
                    <a:pt x="351949" y="1744504"/>
                    <a:pt x="360521" y="1744504"/>
                  </a:cubicBezTo>
                  <a:cubicBezTo>
                    <a:pt x="369094" y="1744504"/>
                    <a:pt x="375761" y="1737836"/>
                    <a:pt x="375761" y="1729264"/>
                  </a:cubicBezTo>
                  <a:cubicBezTo>
                    <a:pt x="375761" y="1721644"/>
                    <a:pt x="370046" y="1715929"/>
                    <a:pt x="363379" y="1714024"/>
                  </a:cubicBezTo>
                  <a:cubicBezTo>
                    <a:pt x="366236" y="1712119"/>
                    <a:pt x="368141" y="1709261"/>
                    <a:pt x="368141" y="1705451"/>
                  </a:cubicBezTo>
                  <a:cubicBezTo>
                    <a:pt x="368141" y="1704499"/>
                    <a:pt x="368141" y="1702594"/>
                    <a:pt x="367189" y="1701641"/>
                  </a:cubicBezTo>
                  <a:cubicBezTo>
                    <a:pt x="369094" y="1702594"/>
                    <a:pt x="371951" y="1704499"/>
                    <a:pt x="374809" y="1704499"/>
                  </a:cubicBezTo>
                  <a:cubicBezTo>
                    <a:pt x="376714" y="1706404"/>
                    <a:pt x="378619" y="1707356"/>
                    <a:pt x="381476" y="1707356"/>
                  </a:cubicBezTo>
                  <a:cubicBezTo>
                    <a:pt x="382429" y="1707356"/>
                    <a:pt x="384334" y="1707356"/>
                    <a:pt x="385286" y="1706404"/>
                  </a:cubicBezTo>
                  <a:cubicBezTo>
                    <a:pt x="385286" y="1706404"/>
                    <a:pt x="385286" y="1706404"/>
                    <a:pt x="386239" y="1706404"/>
                  </a:cubicBezTo>
                  <a:cubicBezTo>
                    <a:pt x="399574" y="1706404"/>
                    <a:pt x="411004" y="1698784"/>
                    <a:pt x="416719" y="1688306"/>
                  </a:cubicBezTo>
                  <a:cubicBezTo>
                    <a:pt x="419576" y="1687354"/>
                    <a:pt x="421481" y="1685449"/>
                    <a:pt x="421481" y="1681639"/>
                  </a:cubicBezTo>
                  <a:cubicBezTo>
                    <a:pt x="421481" y="1680686"/>
                    <a:pt x="421481" y="1679734"/>
                    <a:pt x="420529" y="1678781"/>
                  </a:cubicBezTo>
                  <a:cubicBezTo>
                    <a:pt x="420529" y="1677829"/>
                    <a:pt x="420529" y="1676876"/>
                    <a:pt x="420529" y="1675924"/>
                  </a:cubicBezTo>
                  <a:cubicBezTo>
                    <a:pt x="424339" y="1677829"/>
                    <a:pt x="429101" y="1678781"/>
                    <a:pt x="433864" y="1679734"/>
                  </a:cubicBezTo>
                  <a:cubicBezTo>
                    <a:pt x="434816" y="1681639"/>
                    <a:pt x="435769" y="1684496"/>
                    <a:pt x="436721" y="1686401"/>
                  </a:cubicBezTo>
                  <a:cubicBezTo>
                    <a:pt x="427196" y="1688306"/>
                    <a:pt x="419576" y="1694021"/>
                    <a:pt x="415766" y="1702594"/>
                  </a:cubicBezTo>
                  <a:cubicBezTo>
                    <a:pt x="415766" y="1702594"/>
                    <a:pt x="414814" y="1702594"/>
                    <a:pt x="414814" y="1702594"/>
                  </a:cubicBezTo>
                  <a:cubicBezTo>
                    <a:pt x="411956" y="1702594"/>
                    <a:pt x="409099" y="1705451"/>
                    <a:pt x="409099" y="1708309"/>
                  </a:cubicBezTo>
                  <a:cubicBezTo>
                    <a:pt x="409099" y="1709261"/>
                    <a:pt x="409099" y="1710214"/>
                    <a:pt x="409099" y="1710214"/>
                  </a:cubicBezTo>
                  <a:cubicBezTo>
                    <a:pt x="408146" y="1710214"/>
                    <a:pt x="408146" y="1711166"/>
                    <a:pt x="407194" y="1711166"/>
                  </a:cubicBezTo>
                  <a:cubicBezTo>
                    <a:pt x="406241" y="1707356"/>
                    <a:pt x="403384" y="1705451"/>
                    <a:pt x="399574" y="1705451"/>
                  </a:cubicBezTo>
                  <a:cubicBezTo>
                    <a:pt x="394811" y="1705451"/>
                    <a:pt x="391954" y="1709261"/>
                    <a:pt x="391954" y="1713071"/>
                  </a:cubicBezTo>
                  <a:cubicBezTo>
                    <a:pt x="391954" y="1717834"/>
                    <a:pt x="395764" y="1720691"/>
                    <a:pt x="399574" y="1720691"/>
                  </a:cubicBezTo>
                  <a:cubicBezTo>
                    <a:pt x="399574" y="1720691"/>
                    <a:pt x="400526" y="1720691"/>
                    <a:pt x="400526" y="1720691"/>
                  </a:cubicBezTo>
                  <a:cubicBezTo>
                    <a:pt x="400526" y="1721644"/>
                    <a:pt x="400526" y="1723549"/>
                    <a:pt x="400526" y="1724501"/>
                  </a:cubicBezTo>
                  <a:cubicBezTo>
                    <a:pt x="400526" y="1726406"/>
                    <a:pt x="400526" y="1728311"/>
                    <a:pt x="401479" y="1729264"/>
                  </a:cubicBezTo>
                  <a:cubicBezTo>
                    <a:pt x="396716" y="1732121"/>
                    <a:pt x="392906" y="1737836"/>
                    <a:pt x="392906" y="1743551"/>
                  </a:cubicBezTo>
                  <a:cubicBezTo>
                    <a:pt x="392906" y="1746409"/>
                    <a:pt x="393859" y="1749266"/>
                    <a:pt x="394811" y="1752124"/>
                  </a:cubicBezTo>
                  <a:cubicBezTo>
                    <a:pt x="390049" y="1753076"/>
                    <a:pt x="385286" y="1754029"/>
                    <a:pt x="380524" y="1756886"/>
                  </a:cubicBezTo>
                  <a:cubicBezTo>
                    <a:pt x="376714" y="1754029"/>
                    <a:pt x="371951" y="1751171"/>
                    <a:pt x="367189" y="1751171"/>
                  </a:cubicBezTo>
                  <a:cubicBezTo>
                    <a:pt x="357664" y="1751171"/>
                    <a:pt x="350044" y="1757839"/>
                    <a:pt x="348139" y="1766411"/>
                  </a:cubicBezTo>
                  <a:cubicBezTo>
                    <a:pt x="348139" y="1766411"/>
                    <a:pt x="347186" y="1767364"/>
                    <a:pt x="347186" y="1767364"/>
                  </a:cubicBezTo>
                  <a:cubicBezTo>
                    <a:pt x="348139" y="1765459"/>
                    <a:pt x="348139" y="1763554"/>
                    <a:pt x="348139" y="1761649"/>
                  </a:cubicBezTo>
                  <a:cubicBezTo>
                    <a:pt x="348139" y="1754029"/>
                    <a:pt x="341471" y="1747361"/>
                    <a:pt x="333851" y="1747361"/>
                  </a:cubicBezTo>
                  <a:cubicBezTo>
                    <a:pt x="330041" y="1747361"/>
                    <a:pt x="327184" y="1749266"/>
                    <a:pt x="324326" y="1751171"/>
                  </a:cubicBezTo>
                  <a:cubicBezTo>
                    <a:pt x="318611" y="1742599"/>
                    <a:pt x="309086" y="1736884"/>
                    <a:pt x="298609" y="1736884"/>
                  </a:cubicBezTo>
                  <a:cubicBezTo>
                    <a:pt x="282416" y="1736884"/>
                    <a:pt x="269081" y="1750219"/>
                    <a:pt x="268129" y="1766411"/>
                  </a:cubicBezTo>
                  <a:cubicBezTo>
                    <a:pt x="266224" y="1766411"/>
                    <a:pt x="264319" y="1767364"/>
                    <a:pt x="263366" y="1767364"/>
                  </a:cubicBezTo>
                  <a:cubicBezTo>
                    <a:pt x="264319" y="1764506"/>
                    <a:pt x="265271" y="1761649"/>
                    <a:pt x="265271" y="1758791"/>
                  </a:cubicBezTo>
                  <a:cubicBezTo>
                    <a:pt x="265271" y="1744504"/>
                    <a:pt x="252889" y="1732121"/>
                    <a:pt x="238601" y="1732121"/>
                  </a:cubicBezTo>
                  <a:cubicBezTo>
                    <a:pt x="224314" y="1732121"/>
                    <a:pt x="211931" y="1744504"/>
                    <a:pt x="211931" y="1758791"/>
                  </a:cubicBezTo>
                  <a:cubicBezTo>
                    <a:pt x="211931" y="1760696"/>
                    <a:pt x="211931" y="1762601"/>
                    <a:pt x="212884" y="1764506"/>
                  </a:cubicBezTo>
                  <a:cubicBezTo>
                    <a:pt x="212884" y="1764506"/>
                    <a:pt x="212884" y="1765459"/>
                    <a:pt x="212884" y="1765459"/>
                  </a:cubicBezTo>
                  <a:cubicBezTo>
                    <a:pt x="212884" y="1768316"/>
                    <a:pt x="213836" y="1771174"/>
                    <a:pt x="214789" y="1773079"/>
                  </a:cubicBezTo>
                  <a:cubicBezTo>
                    <a:pt x="210026" y="1774031"/>
                    <a:pt x="207169" y="1777841"/>
                    <a:pt x="207169" y="1781651"/>
                  </a:cubicBezTo>
                  <a:cubicBezTo>
                    <a:pt x="207169" y="1782604"/>
                    <a:pt x="207169" y="1783556"/>
                    <a:pt x="208121" y="1784509"/>
                  </a:cubicBezTo>
                  <a:cubicBezTo>
                    <a:pt x="201454" y="1791176"/>
                    <a:pt x="196691" y="1799749"/>
                    <a:pt x="195739" y="1810226"/>
                  </a:cubicBezTo>
                  <a:cubicBezTo>
                    <a:pt x="194786" y="1830229"/>
                    <a:pt x="210026" y="1846421"/>
                    <a:pt x="230029" y="1847374"/>
                  </a:cubicBezTo>
                  <a:cubicBezTo>
                    <a:pt x="242411" y="1848326"/>
                    <a:pt x="253841" y="1841659"/>
                    <a:pt x="260509" y="1832134"/>
                  </a:cubicBezTo>
                  <a:cubicBezTo>
                    <a:pt x="260509" y="1833086"/>
                    <a:pt x="260509" y="1834039"/>
                    <a:pt x="260509" y="1834991"/>
                  </a:cubicBezTo>
                  <a:cubicBezTo>
                    <a:pt x="260509" y="1836896"/>
                    <a:pt x="260509" y="1837849"/>
                    <a:pt x="261461" y="1839754"/>
                  </a:cubicBezTo>
                  <a:cubicBezTo>
                    <a:pt x="259556" y="1840706"/>
                    <a:pt x="257651" y="1842611"/>
                    <a:pt x="257651" y="1844516"/>
                  </a:cubicBezTo>
                  <a:cubicBezTo>
                    <a:pt x="257651" y="1847374"/>
                    <a:pt x="260509" y="1850231"/>
                    <a:pt x="263366" y="1850231"/>
                  </a:cubicBezTo>
                  <a:cubicBezTo>
                    <a:pt x="265271" y="1850231"/>
                    <a:pt x="266224" y="1849279"/>
                    <a:pt x="267176" y="1848326"/>
                  </a:cubicBezTo>
                  <a:cubicBezTo>
                    <a:pt x="268129" y="1849279"/>
                    <a:pt x="270034" y="1850231"/>
                    <a:pt x="270986" y="1850231"/>
                  </a:cubicBezTo>
                  <a:cubicBezTo>
                    <a:pt x="272891" y="1853089"/>
                    <a:pt x="275749" y="1855946"/>
                    <a:pt x="279559" y="1855946"/>
                  </a:cubicBezTo>
                  <a:cubicBezTo>
                    <a:pt x="283369" y="1855946"/>
                    <a:pt x="286226" y="1854041"/>
                    <a:pt x="288131" y="1850231"/>
                  </a:cubicBezTo>
                  <a:cubicBezTo>
                    <a:pt x="291941" y="1852136"/>
                    <a:pt x="295751" y="1854041"/>
                    <a:pt x="300514" y="1854041"/>
                  </a:cubicBezTo>
                  <a:cubicBezTo>
                    <a:pt x="304324" y="1854041"/>
                    <a:pt x="307181" y="1853089"/>
                    <a:pt x="310039" y="1852136"/>
                  </a:cubicBezTo>
                  <a:cubicBezTo>
                    <a:pt x="319564" y="1851184"/>
                    <a:pt x="327184" y="1843564"/>
                    <a:pt x="329089" y="1834039"/>
                  </a:cubicBezTo>
                  <a:cubicBezTo>
                    <a:pt x="330994" y="1832134"/>
                    <a:pt x="332899" y="1830229"/>
                    <a:pt x="334804" y="1828324"/>
                  </a:cubicBezTo>
                  <a:cubicBezTo>
                    <a:pt x="335756" y="1828324"/>
                    <a:pt x="336709" y="1828324"/>
                    <a:pt x="337661" y="1828324"/>
                  </a:cubicBezTo>
                  <a:cubicBezTo>
                    <a:pt x="345281" y="1828324"/>
                    <a:pt x="351949" y="1824514"/>
                    <a:pt x="356711" y="1817846"/>
                  </a:cubicBezTo>
                  <a:cubicBezTo>
                    <a:pt x="360521" y="1818799"/>
                    <a:pt x="364331" y="1819751"/>
                    <a:pt x="368141" y="1819751"/>
                  </a:cubicBezTo>
                  <a:cubicBezTo>
                    <a:pt x="371951" y="1819751"/>
                    <a:pt x="376714" y="1818799"/>
                    <a:pt x="380524" y="1817846"/>
                  </a:cubicBezTo>
                  <a:cubicBezTo>
                    <a:pt x="386239" y="1821656"/>
                    <a:pt x="392906" y="1823561"/>
                    <a:pt x="400526" y="1823561"/>
                  </a:cubicBezTo>
                  <a:cubicBezTo>
                    <a:pt x="421481" y="1823561"/>
                    <a:pt x="437674" y="1806416"/>
                    <a:pt x="437674" y="1786414"/>
                  </a:cubicBezTo>
                  <a:cubicBezTo>
                    <a:pt x="437674" y="1786414"/>
                    <a:pt x="437674" y="1786414"/>
                    <a:pt x="437674" y="1786414"/>
                  </a:cubicBezTo>
                  <a:cubicBezTo>
                    <a:pt x="438626" y="1786414"/>
                    <a:pt x="440531" y="1786414"/>
                    <a:pt x="441484" y="1786414"/>
                  </a:cubicBezTo>
                  <a:cubicBezTo>
                    <a:pt x="446246" y="1786414"/>
                    <a:pt x="451009" y="1785461"/>
                    <a:pt x="454819" y="1782604"/>
                  </a:cubicBezTo>
                  <a:cubicBezTo>
                    <a:pt x="456724" y="1783556"/>
                    <a:pt x="459581" y="1784509"/>
                    <a:pt x="461486" y="1784509"/>
                  </a:cubicBezTo>
                  <a:cubicBezTo>
                    <a:pt x="469106" y="1784509"/>
                    <a:pt x="475774" y="1777841"/>
                    <a:pt x="475774" y="1770221"/>
                  </a:cubicBezTo>
                  <a:cubicBezTo>
                    <a:pt x="475774" y="1767364"/>
                    <a:pt x="474821" y="1764506"/>
                    <a:pt x="472916" y="1762601"/>
                  </a:cubicBezTo>
                  <a:cubicBezTo>
                    <a:pt x="478631" y="1760696"/>
                    <a:pt x="484346" y="1757839"/>
                    <a:pt x="488156" y="1753076"/>
                  </a:cubicBezTo>
                  <a:cubicBezTo>
                    <a:pt x="490061" y="1752124"/>
                    <a:pt x="491966" y="1751171"/>
                    <a:pt x="493871" y="1750219"/>
                  </a:cubicBezTo>
                  <a:cubicBezTo>
                    <a:pt x="493871" y="1750219"/>
                    <a:pt x="493871" y="1750219"/>
                    <a:pt x="493871" y="1751171"/>
                  </a:cubicBezTo>
                  <a:cubicBezTo>
                    <a:pt x="493871" y="1768316"/>
                    <a:pt x="508159" y="1782604"/>
                    <a:pt x="525304" y="1782604"/>
                  </a:cubicBezTo>
                  <a:cubicBezTo>
                    <a:pt x="528161" y="1782604"/>
                    <a:pt x="531019" y="1781651"/>
                    <a:pt x="533876" y="1780699"/>
                  </a:cubicBezTo>
                  <a:cubicBezTo>
                    <a:pt x="538639" y="1783556"/>
                    <a:pt x="543401" y="1785461"/>
                    <a:pt x="550069" y="1785461"/>
                  </a:cubicBezTo>
                  <a:cubicBezTo>
                    <a:pt x="556736" y="1785461"/>
                    <a:pt x="562451" y="1783556"/>
                    <a:pt x="567214" y="1779746"/>
                  </a:cubicBezTo>
                  <a:cubicBezTo>
                    <a:pt x="570071" y="1780699"/>
                    <a:pt x="572929" y="1780699"/>
                    <a:pt x="575786" y="1780699"/>
                  </a:cubicBezTo>
                  <a:cubicBezTo>
                    <a:pt x="586264" y="1780699"/>
                    <a:pt x="595789" y="1775936"/>
                    <a:pt x="601504" y="1769269"/>
                  </a:cubicBezTo>
                  <a:cubicBezTo>
                    <a:pt x="602456" y="1769269"/>
                    <a:pt x="603409" y="1769269"/>
                    <a:pt x="604361" y="1769269"/>
                  </a:cubicBezTo>
                  <a:cubicBezTo>
                    <a:pt x="608171" y="1769269"/>
                    <a:pt x="611981" y="1768316"/>
                    <a:pt x="615791" y="1767364"/>
                  </a:cubicBezTo>
                  <a:cubicBezTo>
                    <a:pt x="621506" y="1780699"/>
                    <a:pt x="635794" y="1791176"/>
                    <a:pt x="651034" y="1791176"/>
                  </a:cubicBezTo>
                  <a:cubicBezTo>
                    <a:pt x="652939" y="1791176"/>
                    <a:pt x="653891" y="1791176"/>
                    <a:pt x="655796" y="1791176"/>
                  </a:cubicBezTo>
                  <a:cubicBezTo>
                    <a:pt x="673894" y="1794034"/>
                    <a:pt x="691039" y="1797844"/>
                    <a:pt x="705326" y="1800701"/>
                  </a:cubicBezTo>
                  <a:cubicBezTo>
                    <a:pt x="758666" y="1812131"/>
                    <a:pt x="911066" y="1835944"/>
                    <a:pt x="1004411" y="1796891"/>
                  </a:cubicBezTo>
                  <a:cubicBezTo>
                    <a:pt x="1106329" y="1754029"/>
                    <a:pt x="1104424" y="1693069"/>
                    <a:pt x="1087279" y="1637824"/>
                  </a:cubicBezTo>
                  <a:cubicBezTo>
                    <a:pt x="1072039" y="1586389"/>
                    <a:pt x="1057751" y="1581626"/>
                    <a:pt x="1076801" y="1550194"/>
                  </a:cubicBezTo>
                  <a:cubicBezTo>
                    <a:pt x="1088231" y="1533049"/>
                    <a:pt x="1138714" y="1535906"/>
                    <a:pt x="1153001" y="1512094"/>
                  </a:cubicBezTo>
                  <a:cubicBezTo>
                    <a:pt x="1167289" y="1488281"/>
                    <a:pt x="1159669" y="1456849"/>
                    <a:pt x="1149191" y="1437799"/>
                  </a:cubicBezTo>
                  <a:cubicBezTo>
                    <a:pt x="1138714" y="1418749"/>
                    <a:pt x="1079659" y="1413986"/>
                    <a:pt x="1078706" y="1408271"/>
                  </a:cubicBezTo>
                  <a:cubicBezTo>
                    <a:pt x="1077754" y="1402556"/>
                    <a:pt x="1132999" y="1377791"/>
                    <a:pt x="1161574" y="1366361"/>
                  </a:cubicBezTo>
                  <a:cubicBezTo>
                    <a:pt x="1198721" y="1351121"/>
                    <a:pt x="1194911" y="1305401"/>
                    <a:pt x="1186339" y="1283494"/>
                  </a:cubicBezTo>
                  <a:cubicBezTo>
                    <a:pt x="1177766" y="1261586"/>
                    <a:pt x="1153954" y="1255871"/>
                    <a:pt x="1138714" y="1235869"/>
                  </a:cubicBezTo>
                  <a:cubicBezTo>
                    <a:pt x="1123474" y="1215866"/>
                    <a:pt x="1137761" y="1171099"/>
                    <a:pt x="1159669" y="1165384"/>
                  </a:cubicBezTo>
                  <a:cubicBezTo>
                    <a:pt x="1181576" y="1159669"/>
                    <a:pt x="1219676" y="1142524"/>
                    <a:pt x="1240631" y="1103471"/>
                  </a:cubicBezTo>
                  <a:cubicBezTo>
                    <a:pt x="1254919" y="1067276"/>
                    <a:pt x="1213961" y="1007269"/>
                    <a:pt x="1172051" y="974884"/>
                  </a:cubicBezTo>
                  <a:close/>
                  <a:moveTo>
                    <a:pt x="584359" y="250984"/>
                  </a:moveTo>
                  <a:cubicBezTo>
                    <a:pt x="583406" y="251936"/>
                    <a:pt x="582454" y="251936"/>
                    <a:pt x="581501" y="252889"/>
                  </a:cubicBezTo>
                  <a:cubicBezTo>
                    <a:pt x="578644" y="250984"/>
                    <a:pt x="575786" y="250031"/>
                    <a:pt x="572929" y="250031"/>
                  </a:cubicBezTo>
                  <a:cubicBezTo>
                    <a:pt x="572929" y="250031"/>
                    <a:pt x="572929" y="250031"/>
                    <a:pt x="571976" y="250031"/>
                  </a:cubicBezTo>
                  <a:cubicBezTo>
                    <a:pt x="571024" y="250031"/>
                    <a:pt x="571024" y="249079"/>
                    <a:pt x="570071" y="249079"/>
                  </a:cubicBezTo>
                  <a:cubicBezTo>
                    <a:pt x="570071" y="248126"/>
                    <a:pt x="570071" y="247174"/>
                    <a:pt x="570071" y="246221"/>
                  </a:cubicBezTo>
                  <a:cubicBezTo>
                    <a:pt x="570071" y="245269"/>
                    <a:pt x="570071" y="244316"/>
                    <a:pt x="570071" y="243364"/>
                  </a:cubicBezTo>
                  <a:cubicBezTo>
                    <a:pt x="575786" y="241459"/>
                    <a:pt x="580549" y="238601"/>
                    <a:pt x="585311" y="234791"/>
                  </a:cubicBezTo>
                  <a:cubicBezTo>
                    <a:pt x="587216" y="238601"/>
                    <a:pt x="591026" y="242411"/>
                    <a:pt x="595789" y="244316"/>
                  </a:cubicBezTo>
                  <a:cubicBezTo>
                    <a:pt x="590074" y="244316"/>
                    <a:pt x="586264" y="247174"/>
                    <a:pt x="584359" y="250984"/>
                  </a:cubicBezTo>
                  <a:close/>
                  <a:moveTo>
                    <a:pt x="596741" y="201454"/>
                  </a:moveTo>
                  <a:cubicBezTo>
                    <a:pt x="596741" y="200501"/>
                    <a:pt x="596741" y="199549"/>
                    <a:pt x="596741" y="198596"/>
                  </a:cubicBezTo>
                  <a:cubicBezTo>
                    <a:pt x="597694" y="198596"/>
                    <a:pt x="598646" y="199549"/>
                    <a:pt x="598646" y="199549"/>
                  </a:cubicBezTo>
                  <a:cubicBezTo>
                    <a:pt x="597694" y="200501"/>
                    <a:pt x="597694" y="200501"/>
                    <a:pt x="596741" y="201454"/>
                  </a:cubicBezTo>
                  <a:close/>
                  <a:moveTo>
                    <a:pt x="606266" y="250031"/>
                  </a:moveTo>
                  <a:cubicBezTo>
                    <a:pt x="605314" y="248126"/>
                    <a:pt x="603409" y="247174"/>
                    <a:pt x="602456" y="245269"/>
                  </a:cubicBezTo>
                  <a:cubicBezTo>
                    <a:pt x="603409" y="245269"/>
                    <a:pt x="604361" y="245269"/>
                    <a:pt x="605314" y="245269"/>
                  </a:cubicBezTo>
                  <a:cubicBezTo>
                    <a:pt x="606266" y="245269"/>
                    <a:pt x="608171" y="245269"/>
                    <a:pt x="609124" y="245269"/>
                  </a:cubicBezTo>
                  <a:cubicBezTo>
                    <a:pt x="607219" y="247174"/>
                    <a:pt x="607219" y="248126"/>
                    <a:pt x="606266" y="250031"/>
                  </a:cubicBezTo>
                  <a:close/>
                  <a:moveTo>
                    <a:pt x="557689" y="407194"/>
                  </a:moveTo>
                  <a:cubicBezTo>
                    <a:pt x="556736" y="407194"/>
                    <a:pt x="556736" y="407194"/>
                    <a:pt x="555784" y="407194"/>
                  </a:cubicBezTo>
                  <a:cubicBezTo>
                    <a:pt x="555784" y="406241"/>
                    <a:pt x="555784" y="406241"/>
                    <a:pt x="555784" y="405289"/>
                  </a:cubicBezTo>
                  <a:cubicBezTo>
                    <a:pt x="555784" y="403384"/>
                    <a:pt x="555784" y="402431"/>
                    <a:pt x="554831" y="400526"/>
                  </a:cubicBezTo>
                  <a:cubicBezTo>
                    <a:pt x="555784" y="403384"/>
                    <a:pt x="557689" y="405289"/>
                    <a:pt x="559594" y="407194"/>
                  </a:cubicBezTo>
                  <a:cubicBezTo>
                    <a:pt x="560546" y="407194"/>
                    <a:pt x="559594" y="407194"/>
                    <a:pt x="557689" y="407194"/>
                  </a:cubicBezTo>
                  <a:close/>
                  <a:moveTo>
                    <a:pt x="637699" y="305276"/>
                  </a:moveTo>
                  <a:cubicBezTo>
                    <a:pt x="638651" y="307181"/>
                    <a:pt x="640556" y="308134"/>
                    <a:pt x="641509" y="309086"/>
                  </a:cubicBezTo>
                  <a:cubicBezTo>
                    <a:pt x="640556" y="309086"/>
                    <a:pt x="639604" y="310039"/>
                    <a:pt x="638651" y="310039"/>
                  </a:cubicBezTo>
                  <a:cubicBezTo>
                    <a:pt x="637699" y="308134"/>
                    <a:pt x="637699" y="307181"/>
                    <a:pt x="636746" y="306229"/>
                  </a:cubicBezTo>
                  <a:cubicBezTo>
                    <a:pt x="636746" y="305276"/>
                    <a:pt x="637699" y="305276"/>
                    <a:pt x="637699" y="305276"/>
                  </a:cubicBezTo>
                  <a:close/>
                  <a:moveTo>
                    <a:pt x="591979" y="417671"/>
                  </a:moveTo>
                  <a:cubicBezTo>
                    <a:pt x="598646" y="416719"/>
                    <a:pt x="604361" y="413861"/>
                    <a:pt x="609124" y="409099"/>
                  </a:cubicBezTo>
                  <a:cubicBezTo>
                    <a:pt x="607219" y="411956"/>
                    <a:pt x="606266" y="415766"/>
                    <a:pt x="606266" y="418624"/>
                  </a:cubicBezTo>
                  <a:cubicBezTo>
                    <a:pt x="606266" y="418624"/>
                    <a:pt x="606266" y="418624"/>
                    <a:pt x="606266" y="418624"/>
                  </a:cubicBezTo>
                  <a:cubicBezTo>
                    <a:pt x="603409" y="419576"/>
                    <a:pt x="600551" y="422434"/>
                    <a:pt x="598646" y="426244"/>
                  </a:cubicBezTo>
                  <a:cubicBezTo>
                    <a:pt x="596741" y="423386"/>
                    <a:pt x="593884" y="421481"/>
                    <a:pt x="591026" y="420529"/>
                  </a:cubicBezTo>
                  <a:cubicBezTo>
                    <a:pt x="591979" y="419576"/>
                    <a:pt x="591979" y="418624"/>
                    <a:pt x="591979" y="417671"/>
                  </a:cubicBezTo>
                  <a:close/>
                  <a:moveTo>
                    <a:pt x="594836" y="511016"/>
                  </a:moveTo>
                  <a:cubicBezTo>
                    <a:pt x="593884" y="511016"/>
                    <a:pt x="592931" y="510064"/>
                    <a:pt x="591979" y="510064"/>
                  </a:cubicBezTo>
                  <a:cubicBezTo>
                    <a:pt x="591026" y="510064"/>
                    <a:pt x="590074" y="510064"/>
                    <a:pt x="590074" y="510064"/>
                  </a:cubicBezTo>
                  <a:cubicBezTo>
                    <a:pt x="589121" y="509111"/>
                    <a:pt x="588169" y="509111"/>
                    <a:pt x="587216" y="508159"/>
                  </a:cubicBezTo>
                  <a:cubicBezTo>
                    <a:pt x="591026" y="507206"/>
                    <a:pt x="593884" y="505301"/>
                    <a:pt x="597694" y="503396"/>
                  </a:cubicBezTo>
                  <a:cubicBezTo>
                    <a:pt x="597694" y="504349"/>
                    <a:pt x="597694" y="505301"/>
                    <a:pt x="598646" y="505301"/>
                  </a:cubicBezTo>
                  <a:cubicBezTo>
                    <a:pt x="595789" y="507206"/>
                    <a:pt x="594836" y="509111"/>
                    <a:pt x="594836" y="511016"/>
                  </a:cubicBezTo>
                  <a:close/>
                  <a:moveTo>
                    <a:pt x="633889" y="447199"/>
                  </a:moveTo>
                  <a:cubicBezTo>
                    <a:pt x="630079" y="451009"/>
                    <a:pt x="628174" y="455771"/>
                    <a:pt x="627221" y="461486"/>
                  </a:cubicBezTo>
                  <a:cubicBezTo>
                    <a:pt x="627221" y="461486"/>
                    <a:pt x="626269" y="461486"/>
                    <a:pt x="626269" y="461486"/>
                  </a:cubicBezTo>
                  <a:cubicBezTo>
                    <a:pt x="615791" y="461486"/>
                    <a:pt x="608171" y="470059"/>
                    <a:pt x="608171" y="479584"/>
                  </a:cubicBezTo>
                  <a:cubicBezTo>
                    <a:pt x="608171" y="481489"/>
                    <a:pt x="608171" y="482441"/>
                    <a:pt x="609124" y="484346"/>
                  </a:cubicBezTo>
                  <a:cubicBezTo>
                    <a:pt x="609124" y="484346"/>
                    <a:pt x="608171" y="484346"/>
                    <a:pt x="608171" y="485299"/>
                  </a:cubicBezTo>
                  <a:cubicBezTo>
                    <a:pt x="608171" y="484346"/>
                    <a:pt x="608171" y="484346"/>
                    <a:pt x="608171" y="483394"/>
                  </a:cubicBezTo>
                  <a:cubicBezTo>
                    <a:pt x="608171" y="472916"/>
                    <a:pt x="602456" y="464344"/>
                    <a:pt x="593884" y="459581"/>
                  </a:cubicBezTo>
                  <a:cubicBezTo>
                    <a:pt x="600551" y="456724"/>
                    <a:pt x="604361" y="451009"/>
                    <a:pt x="606266" y="444341"/>
                  </a:cubicBezTo>
                  <a:cubicBezTo>
                    <a:pt x="608171" y="446246"/>
                    <a:pt x="611029" y="447199"/>
                    <a:pt x="614839" y="447199"/>
                  </a:cubicBezTo>
                  <a:cubicBezTo>
                    <a:pt x="619601" y="447199"/>
                    <a:pt x="624364" y="444341"/>
                    <a:pt x="626269" y="440531"/>
                  </a:cubicBezTo>
                  <a:cubicBezTo>
                    <a:pt x="627221" y="440531"/>
                    <a:pt x="629126" y="440531"/>
                    <a:pt x="630079" y="440531"/>
                  </a:cubicBezTo>
                  <a:cubicBezTo>
                    <a:pt x="631031" y="440531"/>
                    <a:pt x="631031" y="440531"/>
                    <a:pt x="631984" y="440531"/>
                  </a:cubicBezTo>
                  <a:cubicBezTo>
                    <a:pt x="632936" y="442436"/>
                    <a:pt x="634841" y="443389"/>
                    <a:pt x="636746" y="444341"/>
                  </a:cubicBezTo>
                  <a:cubicBezTo>
                    <a:pt x="633889" y="445294"/>
                    <a:pt x="633889" y="446246"/>
                    <a:pt x="633889" y="447199"/>
                  </a:cubicBezTo>
                  <a:cubicBezTo>
                    <a:pt x="633889" y="447199"/>
                    <a:pt x="633889" y="447199"/>
                    <a:pt x="633889" y="447199"/>
                  </a:cubicBezTo>
                  <a:close/>
                  <a:moveTo>
                    <a:pt x="639604" y="402431"/>
                  </a:moveTo>
                  <a:cubicBezTo>
                    <a:pt x="636746" y="400526"/>
                    <a:pt x="634841" y="399574"/>
                    <a:pt x="631031" y="399574"/>
                  </a:cubicBezTo>
                  <a:cubicBezTo>
                    <a:pt x="631031" y="395764"/>
                    <a:pt x="628174" y="392906"/>
                    <a:pt x="625316" y="391001"/>
                  </a:cubicBezTo>
                  <a:cubicBezTo>
                    <a:pt x="625316" y="390049"/>
                    <a:pt x="626269" y="389096"/>
                    <a:pt x="626269" y="388144"/>
                  </a:cubicBezTo>
                  <a:cubicBezTo>
                    <a:pt x="626269" y="385286"/>
                    <a:pt x="623411" y="382429"/>
                    <a:pt x="620554" y="382429"/>
                  </a:cubicBezTo>
                  <a:cubicBezTo>
                    <a:pt x="620554" y="379571"/>
                    <a:pt x="619601" y="376714"/>
                    <a:pt x="619601" y="374809"/>
                  </a:cubicBezTo>
                  <a:cubicBezTo>
                    <a:pt x="621506" y="375761"/>
                    <a:pt x="623411" y="375761"/>
                    <a:pt x="625316" y="375761"/>
                  </a:cubicBezTo>
                  <a:cubicBezTo>
                    <a:pt x="627221" y="375761"/>
                    <a:pt x="629126" y="374809"/>
                    <a:pt x="631031" y="373856"/>
                  </a:cubicBezTo>
                  <a:cubicBezTo>
                    <a:pt x="632936" y="377666"/>
                    <a:pt x="637699" y="380524"/>
                    <a:pt x="642461" y="380524"/>
                  </a:cubicBezTo>
                  <a:cubicBezTo>
                    <a:pt x="642461" y="385286"/>
                    <a:pt x="644366" y="390049"/>
                    <a:pt x="647224" y="394811"/>
                  </a:cubicBezTo>
                  <a:cubicBezTo>
                    <a:pt x="643414" y="396716"/>
                    <a:pt x="641509" y="399574"/>
                    <a:pt x="639604" y="402431"/>
                  </a:cubicBezTo>
                  <a:close/>
                  <a:moveTo>
                    <a:pt x="343376" y="758666"/>
                  </a:moveTo>
                  <a:cubicBezTo>
                    <a:pt x="343376" y="757714"/>
                    <a:pt x="343376" y="757714"/>
                    <a:pt x="343376" y="758666"/>
                  </a:cubicBezTo>
                  <a:cubicBezTo>
                    <a:pt x="343376" y="755809"/>
                    <a:pt x="342424" y="753904"/>
                    <a:pt x="341471" y="751999"/>
                  </a:cubicBezTo>
                  <a:cubicBezTo>
                    <a:pt x="343376" y="752951"/>
                    <a:pt x="345281" y="752951"/>
                    <a:pt x="346234" y="752951"/>
                  </a:cubicBezTo>
                  <a:cubicBezTo>
                    <a:pt x="345281" y="754856"/>
                    <a:pt x="344329" y="756761"/>
                    <a:pt x="343376" y="758666"/>
                  </a:cubicBezTo>
                  <a:close/>
                  <a:moveTo>
                    <a:pt x="109061" y="1225391"/>
                  </a:moveTo>
                  <a:cubicBezTo>
                    <a:pt x="106204" y="1221581"/>
                    <a:pt x="101441" y="1218724"/>
                    <a:pt x="95726" y="1217771"/>
                  </a:cubicBezTo>
                  <a:cubicBezTo>
                    <a:pt x="99536" y="1216819"/>
                    <a:pt x="103346" y="1213961"/>
                    <a:pt x="104299" y="1210151"/>
                  </a:cubicBezTo>
                  <a:cubicBezTo>
                    <a:pt x="111919" y="1208246"/>
                    <a:pt x="118586" y="1202531"/>
                    <a:pt x="122396" y="1195864"/>
                  </a:cubicBezTo>
                  <a:cubicBezTo>
                    <a:pt x="124301" y="1197769"/>
                    <a:pt x="126206" y="1199674"/>
                    <a:pt x="129064" y="1201579"/>
                  </a:cubicBezTo>
                  <a:cubicBezTo>
                    <a:pt x="118586" y="1204436"/>
                    <a:pt x="110014" y="1213961"/>
                    <a:pt x="109061" y="1225391"/>
                  </a:cubicBezTo>
                  <a:close/>
                  <a:moveTo>
                    <a:pt x="151924" y="1208246"/>
                  </a:moveTo>
                  <a:cubicBezTo>
                    <a:pt x="150971" y="1207294"/>
                    <a:pt x="150971" y="1207294"/>
                    <a:pt x="150019" y="1206341"/>
                  </a:cubicBezTo>
                  <a:cubicBezTo>
                    <a:pt x="150971" y="1206341"/>
                    <a:pt x="151924" y="1206341"/>
                    <a:pt x="151924" y="1206341"/>
                  </a:cubicBezTo>
                  <a:cubicBezTo>
                    <a:pt x="152876" y="1207294"/>
                    <a:pt x="151924" y="1208246"/>
                    <a:pt x="151924" y="1208246"/>
                  </a:cubicBezTo>
                  <a:close/>
                  <a:moveTo>
                    <a:pt x="290989" y="992981"/>
                  </a:moveTo>
                  <a:cubicBezTo>
                    <a:pt x="291941" y="991076"/>
                    <a:pt x="291941" y="989171"/>
                    <a:pt x="291941" y="986314"/>
                  </a:cubicBezTo>
                  <a:cubicBezTo>
                    <a:pt x="291941" y="986314"/>
                    <a:pt x="291941" y="986314"/>
                    <a:pt x="291941" y="986314"/>
                  </a:cubicBezTo>
                  <a:cubicBezTo>
                    <a:pt x="292894" y="986314"/>
                    <a:pt x="293846" y="987266"/>
                    <a:pt x="294799" y="987266"/>
                  </a:cubicBezTo>
                  <a:cubicBezTo>
                    <a:pt x="293846" y="989171"/>
                    <a:pt x="291941" y="991076"/>
                    <a:pt x="290989" y="992981"/>
                  </a:cubicBezTo>
                  <a:close/>
                  <a:moveTo>
                    <a:pt x="309086" y="1652111"/>
                  </a:moveTo>
                  <a:cubicBezTo>
                    <a:pt x="309086" y="1651159"/>
                    <a:pt x="309086" y="1650206"/>
                    <a:pt x="310039" y="1649254"/>
                  </a:cubicBezTo>
                  <a:cubicBezTo>
                    <a:pt x="310039" y="1649254"/>
                    <a:pt x="310991" y="1650206"/>
                    <a:pt x="310991" y="1650206"/>
                  </a:cubicBezTo>
                  <a:cubicBezTo>
                    <a:pt x="310991" y="1651159"/>
                    <a:pt x="310039" y="1651159"/>
                    <a:pt x="309086" y="1652111"/>
                  </a:cubicBezTo>
                  <a:close/>
                  <a:moveTo>
                    <a:pt x="259556" y="1822609"/>
                  </a:moveTo>
                  <a:cubicBezTo>
                    <a:pt x="260509" y="1820704"/>
                    <a:pt x="260509" y="1818799"/>
                    <a:pt x="261461" y="1816894"/>
                  </a:cubicBezTo>
                  <a:cubicBezTo>
                    <a:pt x="262414" y="1816894"/>
                    <a:pt x="264319" y="1816894"/>
                    <a:pt x="265271" y="1816894"/>
                  </a:cubicBezTo>
                  <a:cubicBezTo>
                    <a:pt x="265271" y="1817846"/>
                    <a:pt x="266224" y="1817846"/>
                    <a:pt x="266224" y="1817846"/>
                  </a:cubicBezTo>
                  <a:cubicBezTo>
                    <a:pt x="263366" y="1819751"/>
                    <a:pt x="261461" y="1820704"/>
                    <a:pt x="259556" y="1822609"/>
                  </a:cubicBezTo>
                  <a:close/>
                  <a:moveTo>
                    <a:pt x="330994" y="1783556"/>
                  </a:moveTo>
                  <a:cubicBezTo>
                    <a:pt x="330041" y="1783556"/>
                    <a:pt x="330041" y="1783556"/>
                    <a:pt x="329089" y="1783556"/>
                  </a:cubicBezTo>
                  <a:cubicBezTo>
                    <a:pt x="328136" y="1782604"/>
                    <a:pt x="327184" y="1781651"/>
                    <a:pt x="326231" y="1781651"/>
                  </a:cubicBezTo>
                  <a:cubicBezTo>
                    <a:pt x="324326" y="1779746"/>
                    <a:pt x="323374" y="1778794"/>
                    <a:pt x="321469" y="1777841"/>
                  </a:cubicBezTo>
                  <a:cubicBezTo>
                    <a:pt x="322421" y="1775936"/>
                    <a:pt x="322421" y="1774031"/>
                    <a:pt x="323374" y="1772126"/>
                  </a:cubicBezTo>
                  <a:cubicBezTo>
                    <a:pt x="325279" y="1773079"/>
                    <a:pt x="327184" y="1773079"/>
                    <a:pt x="329089" y="1773079"/>
                  </a:cubicBezTo>
                  <a:cubicBezTo>
                    <a:pt x="331946" y="1773079"/>
                    <a:pt x="333851" y="1772126"/>
                    <a:pt x="335756" y="1771174"/>
                  </a:cubicBezTo>
                  <a:cubicBezTo>
                    <a:pt x="333851" y="1774984"/>
                    <a:pt x="331946" y="1778794"/>
                    <a:pt x="330994" y="1783556"/>
                  </a:cubicBezTo>
                  <a:close/>
                  <a:moveTo>
                    <a:pt x="442436" y="1450181"/>
                  </a:moveTo>
                  <a:cubicBezTo>
                    <a:pt x="444341" y="1453991"/>
                    <a:pt x="447199" y="1456849"/>
                    <a:pt x="451009" y="1458754"/>
                  </a:cubicBezTo>
                  <a:cubicBezTo>
                    <a:pt x="448151" y="1460659"/>
                    <a:pt x="446246" y="1462564"/>
                    <a:pt x="444341" y="1465421"/>
                  </a:cubicBezTo>
                  <a:cubicBezTo>
                    <a:pt x="443389" y="1461611"/>
                    <a:pt x="440531" y="1457801"/>
                    <a:pt x="437674" y="1454944"/>
                  </a:cubicBezTo>
                  <a:cubicBezTo>
                    <a:pt x="438626" y="1453039"/>
                    <a:pt x="440531" y="1452086"/>
                    <a:pt x="442436" y="1450181"/>
                  </a:cubicBezTo>
                  <a:close/>
                  <a:moveTo>
                    <a:pt x="426244" y="1592104"/>
                  </a:moveTo>
                  <a:cubicBezTo>
                    <a:pt x="425291" y="1589246"/>
                    <a:pt x="423386" y="1587341"/>
                    <a:pt x="420529" y="1587341"/>
                  </a:cubicBezTo>
                  <a:cubicBezTo>
                    <a:pt x="420529" y="1587341"/>
                    <a:pt x="419576" y="1587341"/>
                    <a:pt x="419576" y="1587341"/>
                  </a:cubicBezTo>
                  <a:cubicBezTo>
                    <a:pt x="420529" y="1584484"/>
                    <a:pt x="421481" y="1580674"/>
                    <a:pt x="421481" y="1576864"/>
                  </a:cubicBezTo>
                  <a:cubicBezTo>
                    <a:pt x="421481" y="1575911"/>
                    <a:pt x="421481" y="1575911"/>
                    <a:pt x="421481" y="1574959"/>
                  </a:cubicBezTo>
                  <a:cubicBezTo>
                    <a:pt x="421481" y="1574959"/>
                    <a:pt x="422434" y="1574959"/>
                    <a:pt x="422434" y="1574959"/>
                  </a:cubicBezTo>
                  <a:cubicBezTo>
                    <a:pt x="423386" y="1575911"/>
                    <a:pt x="425291" y="1576864"/>
                    <a:pt x="426244" y="1577816"/>
                  </a:cubicBezTo>
                  <a:cubicBezTo>
                    <a:pt x="426244" y="1578769"/>
                    <a:pt x="426244" y="1579721"/>
                    <a:pt x="426244" y="1580674"/>
                  </a:cubicBezTo>
                  <a:cubicBezTo>
                    <a:pt x="426244" y="1585436"/>
                    <a:pt x="427196" y="1589246"/>
                    <a:pt x="430054" y="1593056"/>
                  </a:cubicBezTo>
                  <a:cubicBezTo>
                    <a:pt x="428149" y="1592104"/>
                    <a:pt x="427196" y="1592104"/>
                    <a:pt x="426244" y="1592104"/>
                  </a:cubicBezTo>
                  <a:close/>
                  <a:moveTo>
                    <a:pt x="431959" y="1518761"/>
                  </a:moveTo>
                  <a:cubicBezTo>
                    <a:pt x="430054" y="1517809"/>
                    <a:pt x="427196" y="1517809"/>
                    <a:pt x="425291" y="1517809"/>
                  </a:cubicBezTo>
                  <a:cubicBezTo>
                    <a:pt x="422434" y="1517809"/>
                    <a:pt x="418624" y="1518761"/>
                    <a:pt x="415766" y="1519714"/>
                  </a:cubicBezTo>
                  <a:cubicBezTo>
                    <a:pt x="415766" y="1518761"/>
                    <a:pt x="416719" y="1517809"/>
                    <a:pt x="416719" y="1515904"/>
                  </a:cubicBezTo>
                  <a:cubicBezTo>
                    <a:pt x="416719" y="1513046"/>
                    <a:pt x="415766" y="1510189"/>
                    <a:pt x="413861" y="1508284"/>
                  </a:cubicBezTo>
                  <a:cubicBezTo>
                    <a:pt x="417671" y="1507331"/>
                    <a:pt x="419576" y="1503521"/>
                    <a:pt x="419576" y="1499711"/>
                  </a:cubicBezTo>
                  <a:cubicBezTo>
                    <a:pt x="419576" y="1497806"/>
                    <a:pt x="418624" y="1496854"/>
                    <a:pt x="418624" y="1494949"/>
                  </a:cubicBezTo>
                  <a:cubicBezTo>
                    <a:pt x="420529" y="1493044"/>
                    <a:pt x="422434" y="1490186"/>
                    <a:pt x="422434" y="1486376"/>
                  </a:cubicBezTo>
                  <a:cubicBezTo>
                    <a:pt x="422434" y="1485424"/>
                    <a:pt x="422434" y="1485424"/>
                    <a:pt x="422434" y="1484471"/>
                  </a:cubicBezTo>
                  <a:cubicBezTo>
                    <a:pt x="422434" y="1484471"/>
                    <a:pt x="422434" y="1484471"/>
                    <a:pt x="422434" y="1484471"/>
                  </a:cubicBezTo>
                  <a:cubicBezTo>
                    <a:pt x="424339" y="1488281"/>
                    <a:pt x="428149" y="1491139"/>
                    <a:pt x="431959" y="1491139"/>
                  </a:cubicBezTo>
                  <a:cubicBezTo>
                    <a:pt x="432911" y="1491139"/>
                    <a:pt x="434816" y="1491139"/>
                    <a:pt x="435769" y="1490186"/>
                  </a:cubicBezTo>
                  <a:cubicBezTo>
                    <a:pt x="435769" y="1491139"/>
                    <a:pt x="436721" y="1492091"/>
                    <a:pt x="436721" y="1493044"/>
                  </a:cubicBezTo>
                  <a:cubicBezTo>
                    <a:pt x="432911" y="1495901"/>
                    <a:pt x="430054" y="1499711"/>
                    <a:pt x="430054" y="1505426"/>
                  </a:cubicBezTo>
                  <a:cubicBezTo>
                    <a:pt x="430054" y="1509236"/>
                    <a:pt x="431959" y="1513046"/>
                    <a:pt x="434816" y="1515904"/>
                  </a:cubicBezTo>
                  <a:cubicBezTo>
                    <a:pt x="432911" y="1518761"/>
                    <a:pt x="431959" y="1518761"/>
                    <a:pt x="431959" y="1518761"/>
                  </a:cubicBezTo>
                  <a:close/>
                  <a:moveTo>
                    <a:pt x="445294" y="1609249"/>
                  </a:moveTo>
                  <a:cubicBezTo>
                    <a:pt x="442436" y="1606391"/>
                    <a:pt x="439579" y="1604486"/>
                    <a:pt x="435769" y="1603534"/>
                  </a:cubicBezTo>
                  <a:cubicBezTo>
                    <a:pt x="435769" y="1603534"/>
                    <a:pt x="435769" y="1603534"/>
                    <a:pt x="435769" y="1603534"/>
                  </a:cubicBezTo>
                  <a:cubicBezTo>
                    <a:pt x="435769" y="1601629"/>
                    <a:pt x="435769" y="1600676"/>
                    <a:pt x="434816" y="1598771"/>
                  </a:cubicBezTo>
                  <a:cubicBezTo>
                    <a:pt x="438626" y="1601629"/>
                    <a:pt x="443389" y="1603534"/>
                    <a:pt x="449104" y="1603534"/>
                  </a:cubicBezTo>
                  <a:cubicBezTo>
                    <a:pt x="449104" y="1603534"/>
                    <a:pt x="449104" y="1603534"/>
                    <a:pt x="450056" y="1603534"/>
                  </a:cubicBezTo>
                  <a:cubicBezTo>
                    <a:pt x="451009" y="1604486"/>
                    <a:pt x="451009" y="1605439"/>
                    <a:pt x="451961" y="1606391"/>
                  </a:cubicBezTo>
                  <a:cubicBezTo>
                    <a:pt x="449104" y="1607344"/>
                    <a:pt x="447199" y="1608296"/>
                    <a:pt x="445294" y="1609249"/>
                  </a:cubicBezTo>
                  <a:close/>
                  <a:moveTo>
                    <a:pt x="452914" y="1518761"/>
                  </a:moveTo>
                  <a:cubicBezTo>
                    <a:pt x="452914" y="1518761"/>
                    <a:pt x="451961" y="1517809"/>
                    <a:pt x="451961" y="1517809"/>
                  </a:cubicBezTo>
                  <a:cubicBezTo>
                    <a:pt x="451961" y="1517809"/>
                    <a:pt x="452914" y="1516856"/>
                    <a:pt x="452914" y="1516856"/>
                  </a:cubicBezTo>
                  <a:cubicBezTo>
                    <a:pt x="453866" y="1516856"/>
                    <a:pt x="453866" y="1517809"/>
                    <a:pt x="454819" y="1517809"/>
                  </a:cubicBezTo>
                  <a:cubicBezTo>
                    <a:pt x="452914" y="1518761"/>
                    <a:pt x="452914" y="1518761"/>
                    <a:pt x="452914" y="1518761"/>
                  </a:cubicBezTo>
                  <a:close/>
                  <a:moveTo>
                    <a:pt x="666274" y="511969"/>
                  </a:moveTo>
                  <a:cubicBezTo>
                    <a:pt x="667226" y="511016"/>
                    <a:pt x="667226" y="510064"/>
                    <a:pt x="668179" y="509111"/>
                  </a:cubicBezTo>
                  <a:lnTo>
                    <a:pt x="668179" y="511969"/>
                  </a:lnTo>
                  <a:cubicBezTo>
                    <a:pt x="667226" y="511969"/>
                    <a:pt x="666274" y="511969"/>
                    <a:pt x="666274" y="511969"/>
                  </a:cubicBezTo>
                  <a:close/>
                  <a:moveTo>
                    <a:pt x="657701" y="574834"/>
                  </a:moveTo>
                  <a:cubicBezTo>
                    <a:pt x="658654" y="574834"/>
                    <a:pt x="659606" y="573881"/>
                    <a:pt x="659606" y="572929"/>
                  </a:cubicBezTo>
                  <a:lnTo>
                    <a:pt x="659606" y="575786"/>
                  </a:lnTo>
                  <a:cubicBezTo>
                    <a:pt x="658654" y="575786"/>
                    <a:pt x="658654" y="575786"/>
                    <a:pt x="657701" y="574834"/>
                  </a:cubicBezTo>
                  <a:close/>
                  <a:moveTo>
                    <a:pt x="502444" y="1197769"/>
                  </a:moveTo>
                  <a:cubicBezTo>
                    <a:pt x="504349" y="1198721"/>
                    <a:pt x="505301" y="1198721"/>
                    <a:pt x="507206" y="1198721"/>
                  </a:cubicBezTo>
                  <a:cubicBezTo>
                    <a:pt x="509111" y="1198721"/>
                    <a:pt x="510064" y="1198721"/>
                    <a:pt x="511969" y="1197769"/>
                  </a:cubicBezTo>
                  <a:cubicBezTo>
                    <a:pt x="512921" y="1210151"/>
                    <a:pt x="519589" y="1220629"/>
                    <a:pt x="529114" y="1227296"/>
                  </a:cubicBezTo>
                  <a:cubicBezTo>
                    <a:pt x="528161" y="1228249"/>
                    <a:pt x="527209" y="1229201"/>
                    <a:pt x="526256" y="1230154"/>
                  </a:cubicBezTo>
                  <a:cubicBezTo>
                    <a:pt x="525304" y="1230154"/>
                    <a:pt x="525304" y="1230154"/>
                    <a:pt x="524351" y="1230154"/>
                  </a:cubicBezTo>
                  <a:cubicBezTo>
                    <a:pt x="519589" y="1224439"/>
                    <a:pt x="511969" y="1220629"/>
                    <a:pt x="504349" y="1220629"/>
                  </a:cubicBezTo>
                  <a:cubicBezTo>
                    <a:pt x="504349" y="1220629"/>
                    <a:pt x="504349" y="1220629"/>
                    <a:pt x="503396" y="1220629"/>
                  </a:cubicBezTo>
                  <a:cubicBezTo>
                    <a:pt x="501491" y="1217771"/>
                    <a:pt x="499586" y="1215866"/>
                    <a:pt x="497681" y="1213961"/>
                  </a:cubicBezTo>
                  <a:cubicBezTo>
                    <a:pt x="501491" y="1212056"/>
                    <a:pt x="504349" y="1208246"/>
                    <a:pt x="504349" y="1203484"/>
                  </a:cubicBezTo>
                  <a:cubicBezTo>
                    <a:pt x="504349" y="1201579"/>
                    <a:pt x="503396" y="1199674"/>
                    <a:pt x="502444" y="1197769"/>
                  </a:cubicBezTo>
                  <a:close/>
                  <a:moveTo>
                    <a:pt x="574834" y="1231106"/>
                  </a:moveTo>
                  <a:cubicBezTo>
                    <a:pt x="574834" y="1231106"/>
                    <a:pt x="574834" y="1230154"/>
                    <a:pt x="574834" y="1231106"/>
                  </a:cubicBezTo>
                  <a:cubicBezTo>
                    <a:pt x="576739" y="1229201"/>
                    <a:pt x="578644" y="1228249"/>
                    <a:pt x="579596" y="1226344"/>
                  </a:cubicBezTo>
                  <a:lnTo>
                    <a:pt x="579596" y="1229201"/>
                  </a:lnTo>
                  <a:cubicBezTo>
                    <a:pt x="577691" y="1230154"/>
                    <a:pt x="575786" y="1230154"/>
                    <a:pt x="574834" y="1231106"/>
                  </a:cubicBezTo>
                  <a:close/>
                  <a:moveTo>
                    <a:pt x="516731" y="1371124"/>
                  </a:moveTo>
                  <a:cubicBezTo>
                    <a:pt x="517684" y="1371124"/>
                    <a:pt x="517684" y="1371124"/>
                    <a:pt x="518636" y="1371124"/>
                  </a:cubicBezTo>
                  <a:cubicBezTo>
                    <a:pt x="517684" y="1372076"/>
                    <a:pt x="517684" y="1372076"/>
                    <a:pt x="516731" y="1373029"/>
                  </a:cubicBezTo>
                  <a:cubicBezTo>
                    <a:pt x="516731" y="1372076"/>
                    <a:pt x="516731" y="1371124"/>
                    <a:pt x="516731" y="1371124"/>
                  </a:cubicBezTo>
                  <a:close/>
                  <a:moveTo>
                    <a:pt x="615791" y="838676"/>
                  </a:moveTo>
                  <a:cubicBezTo>
                    <a:pt x="618649" y="842486"/>
                    <a:pt x="622459" y="844391"/>
                    <a:pt x="627221" y="845344"/>
                  </a:cubicBezTo>
                  <a:lnTo>
                    <a:pt x="627221" y="847249"/>
                  </a:lnTo>
                  <a:cubicBezTo>
                    <a:pt x="627221" y="848201"/>
                    <a:pt x="626269" y="848201"/>
                    <a:pt x="626269" y="849154"/>
                  </a:cubicBezTo>
                  <a:cubicBezTo>
                    <a:pt x="624364" y="849154"/>
                    <a:pt x="622459" y="848201"/>
                    <a:pt x="620554" y="848201"/>
                  </a:cubicBezTo>
                  <a:cubicBezTo>
                    <a:pt x="616744" y="848201"/>
                    <a:pt x="613886" y="849154"/>
                    <a:pt x="610076" y="849154"/>
                  </a:cubicBezTo>
                  <a:cubicBezTo>
                    <a:pt x="610076" y="848201"/>
                    <a:pt x="610076" y="847249"/>
                    <a:pt x="610076" y="847249"/>
                  </a:cubicBezTo>
                  <a:cubicBezTo>
                    <a:pt x="610076" y="845344"/>
                    <a:pt x="610076" y="844391"/>
                    <a:pt x="609124" y="842486"/>
                  </a:cubicBezTo>
                  <a:cubicBezTo>
                    <a:pt x="611029" y="842486"/>
                    <a:pt x="613886" y="840581"/>
                    <a:pt x="615791" y="838676"/>
                  </a:cubicBezTo>
                  <a:close/>
                  <a:moveTo>
                    <a:pt x="571024" y="938689"/>
                  </a:moveTo>
                  <a:cubicBezTo>
                    <a:pt x="572929" y="941546"/>
                    <a:pt x="574834" y="942499"/>
                    <a:pt x="577691" y="943451"/>
                  </a:cubicBezTo>
                  <a:cubicBezTo>
                    <a:pt x="576739" y="944404"/>
                    <a:pt x="575786" y="945356"/>
                    <a:pt x="575786" y="946309"/>
                  </a:cubicBezTo>
                  <a:cubicBezTo>
                    <a:pt x="573881" y="943451"/>
                    <a:pt x="571976" y="940594"/>
                    <a:pt x="571024" y="938689"/>
                  </a:cubicBezTo>
                  <a:cubicBezTo>
                    <a:pt x="570071" y="938689"/>
                    <a:pt x="571024" y="938689"/>
                    <a:pt x="571024" y="938689"/>
                  </a:cubicBezTo>
                  <a:close/>
                  <a:moveTo>
                    <a:pt x="552926" y="718661"/>
                  </a:moveTo>
                  <a:cubicBezTo>
                    <a:pt x="558641" y="717709"/>
                    <a:pt x="562451" y="714851"/>
                    <a:pt x="566261" y="710089"/>
                  </a:cubicBezTo>
                  <a:cubicBezTo>
                    <a:pt x="567214" y="710089"/>
                    <a:pt x="567214" y="710089"/>
                    <a:pt x="568166" y="711041"/>
                  </a:cubicBezTo>
                  <a:cubicBezTo>
                    <a:pt x="567214" y="713899"/>
                    <a:pt x="567214" y="716756"/>
                    <a:pt x="567214" y="719614"/>
                  </a:cubicBezTo>
                  <a:cubicBezTo>
                    <a:pt x="567214" y="720566"/>
                    <a:pt x="567214" y="721519"/>
                    <a:pt x="567214" y="723424"/>
                  </a:cubicBezTo>
                  <a:cubicBezTo>
                    <a:pt x="566261" y="723424"/>
                    <a:pt x="565309" y="723424"/>
                    <a:pt x="565309" y="724376"/>
                  </a:cubicBezTo>
                  <a:cubicBezTo>
                    <a:pt x="561499" y="722471"/>
                    <a:pt x="557689" y="720566"/>
                    <a:pt x="552926" y="720566"/>
                  </a:cubicBezTo>
                  <a:cubicBezTo>
                    <a:pt x="552926" y="719614"/>
                    <a:pt x="552926" y="718661"/>
                    <a:pt x="552926" y="718661"/>
                  </a:cubicBezTo>
                  <a:close/>
                  <a:moveTo>
                    <a:pt x="553879" y="816769"/>
                  </a:moveTo>
                  <a:cubicBezTo>
                    <a:pt x="556736" y="812959"/>
                    <a:pt x="558641" y="809149"/>
                    <a:pt x="559594" y="804386"/>
                  </a:cubicBezTo>
                  <a:cubicBezTo>
                    <a:pt x="560546" y="804386"/>
                    <a:pt x="560546" y="804386"/>
                    <a:pt x="561499" y="804386"/>
                  </a:cubicBezTo>
                  <a:cubicBezTo>
                    <a:pt x="563404" y="806291"/>
                    <a:pt x="566261" y="807244"/>
                    <a:pt x="569119" y="808196"/>
                  </a:cubicBezTo>
                  <a:cubicBezTo>
                    <a:pt x="568166" y="810101"/>
                    <a:pt x="568166" y="812006"/>
                    <a:pt x="568166" y="813911"/>
                  </a:cubicBezTo>
                  <a:cubicBezTo>
                    <a:pt x="565309" y="815816"/>
                    <a:pt x="563404" y="818674"/>
                    <a:pt x="563404" y="822484"/>
                  </a:cubicBezTo>
                  <a:cubicBezTo>
                    <a:pt x="563404" y="823436"/>
                    <a:pt x="563404" y="823436"/>
                    <a:pt x="563404" y="824389"/>
                  </a:cubicBezTo>
                  <a:cubicBezTo>
                    <a:pt x="558641" y="824389"/>
                    <a:pt x="553879" y="825341"/>
                    <a:pt x="550069" y="828199"/>
                  </a:cubicBezTo>
                  <a:cubicBezTo>
                    <a:pt x="552926" y="824389"/>
                    <a:pt x="553879" y="820579"/>
                    <a:pt x="553879" y="816769"/>
                  </a:cubicBezTo>
                  <a:close/>
                  <a:moveTo>
                    <a:pt x="547211" y="968216"/>
                  </a:moveTo>
                  <a:cubicBezTo>
                    <a:pt x="547211" y="969169"/>
                    <a:pt x="547211" y="969169"/>
                    <a:pt x="547211" y="970121"/>
                  </a:cubicBezTo>
                  <a:cubicBezTo>
                    <a:pt x="547211" y="972979"/>
                    <a:pt x="550069" y="975836"/>
                    <a:pt x="552926" y="975836"/>
                  </a:cubicBezTo>
                  <a:cubicBezTo>
                    <a:pt x="555784" y="975836"/>
                    <a:pt x="557689" y="973931"/>
                    <a:pt x="558641" y="972026"/>
                  </a:cubicBezTo>
                  <a:cubicBezTo>
                    <a:pt x="558641" y="972026"/>
                    <a:pt x="558641" y="972026"/>
                    <a:pt x="558641" y="972026"/>
                  </a:cubicBezTo>
                  <a:cubicBezTo>
                    <a:pt x="560546" y="972026"/>
                    <a:pt x="561499" y="972026"/>
                    <a:pt x="563404" y="971074"/>
                  </a:cubicBezTo>
                  <a:cubicBezTo>
                    <a:pt x="563404" y="972026"/>
                    <a:pt x="562451" y="972979"/>
                    <a:pt x="562451" y="973931"/>
                  </a:cubicBezTo>
                  <a:cubicBezTo>
                    <a:pt x="562451" y="976789"/>
                    <a:pt x="564356" y="979646"/>
                    <a:pt x="567214" y="980599"/>
                  </a:cubicBezTo>
                  <a:cubicBezTo>
                    <a:pt x="568166" y="984409"/>
                    <a:pt x="569119" y="988219"/>
                    <a:pt x="571024" y="991076"/>
                  </a:cubicBezTo>
                  <a:cubicBezTo>
                    <a:pt x="570071" y="991076"/>
                    <a:pt x="568166" y="992029"/>
                    <a:pt x="567214" y="992029"/>
                  </a:cubicBezTo>
                  <a:cubicBezTo>
                    <a:pt x="565309" y="990124"/>
                    <a:pt x="562451" y="989171"/>
                    <a:pt x="559594" y="989171"/>
                  </a:cubicBezTo>
                  <a:cubicBezTo>
                    <a:pt x="553879" y="989171"/>
                    <a:pt x="550069" y="992981"/>
                    <a:pt x="548164" y="996791"/>
                  </a:cubicBezTo>
                  <a:cubicBezTo>
                    <a:pt x="547211" y="997744"/>
                    <a:pt x="546259" y="999649"/>
                    <a:pt x="545306" y="1001554"/>
                  </a:cubicBezTo>
                  <a:cubicBezTo>
                    <a:pt x="543401" y="998696"/>
                    <a:pt x="539591" y="995839"/>
                    <a:pt x="536734" y="994886"/>
                  </a:cubicBezTo>
                  <a:cubicBezTo>
                    <a:pt x="536734" y="993934"/>
                    <a:pt x="537686" y="992981"/>
                    <a:pt x="537686" y="992029"/>
                  </a:cubicBezTo>
                  <a:cubicBezTo>
                    <a:pt x="537686" y="988219"/>
                    <a:pt x="534829" y="985361"/>
                    <a:pt x="531019" y="985361"/>
                  </a:cubicBezTo>
                  <a:cubicBezTo>
                    <a:pt x="527209" y="985361"/>
                    <a:pt x="524351" y="988219"/>
                    <a:pt x="524351" y="992029"/>
                  </a:cubicBezTo>
                  <a:cubicBezTo>
                    <a:pt x="524351" y="992981"/>
                    <a:pt x="524351" y="992981"/>
                    <a:pt x="524351" y="993934"/>
                  </a:cubicBezTo>
                  <a:cubicBezTo>
                    <a:pt x="518636" y="995839"/>
                    <a:pt x="513874" y="999649"/>
                    <a:pt x="511016" y="1004411"/>
                  </a:cubicBezTo>
                  <a:cubicBezTo>
                    <a:pt x="509111" y="1002506"/>
                    <a:pt x="507206" y="1000601"/>
                    <a:pt x="504349" y="1000601"/>
                  </a:cubicBezTo>
                  <a:cubicBezTo>
                    <a:pt x="504349" y="1000601"/>
                    <a:pt x="504349" y="1000601"/>
                    <a:pt x="503396" y="1000601"/>
                  </a:cubicBezTo>
                  <a:cubicBezTo>
                    <a:pt x="503396" y="998696"/>
                    <a:pt x="502444" y="996791"/>
                    <a:pt x="501491" y="995839"/>
                  </a:cubicBezTo>
                  <a:cubicBezTo>
                    <a:pt x="501491" y="995839"/>
                    <a:pt x="501491" y="995839"/>
                    <a:pt x="502444" y="995839"/>
                  </a:cubicBezTo>
                  <a:cubicBezTo>
                    <a:pt x="514826" y="995839"/>
                    <a:pt x="524351" y="986314"/>
                    <a:pt x="524351" y="973931"/>
                  </a:cubicBezTo>
                  <a:cubicBezTo>
                    <a:pt x="524351" y="973931"/>
                    <a:pt x="524351" y="972979"/>
                    <a:pt x="524351" y="972979"/>
                  </a:cubicBezTo>
                  <a:cubicBezTo>
                    <a:pt x="525304" y="973931"/>
                    <a:pt x="527209" y="973931"/>
                    <a:pt x="529114" y="973931"/>
                  </a:cubicBezTo>
                  <a:cubicBezTo>
                    <a:pt x="535781" y="973931"/>
                    <a:pt x="541496" y="968216"/>
                    <a:pt x="541496" y="961549"/>
                  </a:cubicBezTo>
                  <a:cubicBezTo>
                    <a:pt x="541496" y="954881"/>
                    <a:pt x="535781" y="949166"/>
                    <a:pt x="529114" y="949166"/>
                  </a:cubicBezTo>
                  <a:cubicBezTo>
                    <a:pt x="525304" y="949166"/>
                    <a:pt x="521494" y="951071"/>
                    <a:pt x="519589" y="954881"/>
                  </a:cubicBezTo>
                  <a:cubicBezTo>
                    <a:pt x="519589" y="953929"/>
                    <a:pt x="520541" y="952024"/>
                    <a:pt x="520541" y="951071"/>
                  </a:cubicBezTo>
                  <a:cubicBezTo>
                    <a:pt x="520541" y="940594"/>
                    <a:pt x="511969" y="931069"/>
                    <a:pt x="500539" y="931069"/>
                  </a:cubicBezTo>
                  <a:cubicBezTo>
                    <a:pt x="497681" y="931069"/>
                    <a:pt x="495776" y="932021"/>
                    <a:pt x="492919" y="932974"/>
                  </a:cubicBezTo>
                  <a:cubicBezTo>
                    <a:pt x="491966" y="929164"/>
                    <a:pt x="488156" y="926306"/>
                    <a:pt x="484346" y="925354"/>
                  </a:cubicBezTo>
                  <a:cubicBezTo>
                    <a:pt x="485299" y="923449"/>
                    <a:pt x="486251" y="920591"/>
                    <a:pt x="486251" y="917734"/>
                  </a:cubicBezTo>
                  <a:cubicBezTo>
                    <a:pt x="486251" y="915829"/>
                    <a:pt x="486251" y="914876"/>
                    <a:pt x="485299" y="912971"/>
                  </a:cubicBezTo>
                  <a:cubicBezTo>
                    <a:pt x="487204" y="911066"/>
                    <a:pt x="488156" y="909161"/>
                    <a:pt x="488156" y="906304"/>
                  </a:cubicBezTo>
                  <a:cubicBezTo>
                    <a:pt x="488156" y="904399"/>
                    <a:pt x="487204" y="903446"/>
                    <a:pt x="486251" y="901541"/>
                  </a:cubicBezTo>
                  <a:cubicBezTo>
                    <a:pt x="489109" y="899636"/>
                    <a:pt x="491014" y="896779"/>
                    <a:pt x="492919" y="893921"/>
                  </a:cubicBezTo>
                  <a:cubicBezTo>
                    <a:pt x="495776" y="899636"/>
                    <a:pt x="500539" y="904399"/>
                    <a:pt x="505301" y="907256"/>
                  </a:cubicBezTo>
                  <a:cubicBezTo>
                    <a:pt x="505301" y="907256"/>
                    <a:pt x="505301" y="907256"/>
                    <a:pt x="505301" y="907256"/>
                  </a:cubicBezTo>
                  <a:cubicBezTo>
                    <a:pt x="505301" y="921544"/>
                    <a:pt x="512921" y="934879"/>
                    <a:pt x="525304" y="941546"/>
                  </a:cubicBezTo>
                  <a:cubicBezTo>
                    <a:pt x="528161" y="945356"/>
                    <a:pt x="532924" y="947261"/>
                    <a:pt x="537686" y="947261"/>
                  </a:cubicBezTo>
                  <a:cubicBezTo>
                    <a:pt x="537686" y="947261"/>
                    <a:pt x="538639" y="947261"/>
                    <a:pt x="538639" y="947261"/>
                  </a:cubicBezTo>
                  <a:cubicBezTo>
                    <a:pt x="538639" y="947261"/>
                    <a:pt x="539591" y="947261"/>
                    <a:pt x="539591" y="948214"/>
                  </a:cubicBezTo>
                  <a:cubicBezTo>
                    <a:pt x="539591" y="949166"/>
                    <a:pt x="539591" y="951071"/>
                    <a:pt x="539591" y="952024"/>
                  </a:cubicBezTo>
                  <a:cubicBezTo>
                    <a:pt x="539591" y="959644"/>
                    <a:pt x="542449" y="964406"/>
                    <a:pt x="547211" y="968216"/>
                  </a:cubicBezTo>
                  <a:close/>
                  <a:moveTo>
                    <a:pt x="549116" y="1032986"/>
                  </a:moveTo>
                  <a:cubicBezTo>
                    <a:pt x="543401" y="1036796"/>
                    <a:pt x="539591" y="1041559"/>
                    <a:pt x="536734" y="1048226"/>
                  </a:cubicBezTo>
                  <a:cubicBezTo>
                    <a:pt x="535781" y="1048226"/>
                    <a:pt x="534829" y="1048226"/>
                    <a:pt x="532924" y="1048226"/>
                  </a:cubicBezTo>
                  <a:cubicBezTo>
                    <a:pt x="531971" y="1048226"/>
                    <a:pt x="531971" y="1048226"/>
                    <a:pt x="531019" y="1048226"/>
                  </a:cubicBezTo>
                  <a:cubicBezTo>
                    <a:pt x="531019" y="1048226"/>
                    <a:pt x="531019" y="1048226"/>
                    <a:pt x="531019" y="1047274"/>
                  </a:cubicBezTo>
                  <a:cubicBezTo>
                    <a:pt x="533876" y="1044416"/>
                    <a:pt x="535781" y="1041559"/>
                    <a:pt x="535781" y="1036796"/>
                  </a:cubicBezTo>
                  <a:cubicBezTo>
                    <a:pt x="535781" y="1035844"/>
                    <a:pt x="535781" y="1034891"/>
                    <a:pt x="534829" y="1032986"/>
                  </a:cubicBezTo>
                  <a:cubicBezTo>
                    <a:pt x="540544" y="1031081"/>
                    <a:pt x="545306" y="1025366"/>
                    <a:pt x="547211" y="1018699"/>
                  </a:cubicBezTo>
                  <a:cubicBezTo>
                    <a:pt x="547211" y="1018699"/>
                    <a:pt x="548164" y="1019651"/>
                    <a:pt x="548164" y="1019651"/>
                  </a:cubicBezTo>
                  <a:cubicBezTo>
                    <a:pt x="547211" y="1021556"/>
                    <a:pt x="547211" y="1024414"/>
                    <a:pt x="547211" y="1026319"/>
                  </a:cubicBezTo>
                  <a:cubicBezTo>
                    <a:pt x="548164" y="1029176"/>
                    <a:pt x="548164" y="1031081"/>
                    <a:pt x="549116" y="1032986"/>
                  </a:cubicBezTo>
                  <a:close/>
                  <a:moveTo>
                    <a:pt x="506254" y="814864"/>
                  </a:moveTo>
                  <a:cubicBezTo>
                    <a:pt x="503396" y="813911"/>
                    <a:pt x="500539" y="812959"/>
                    <a:pt x="497681" y="812959"/>
                  </a:cubicBezTo>
                  <a:cubicBezTo>
                    <a:pt x="497681" y="812959"/>
                    <a:pt x="497681" y="812959"/>
                    <a:pt x="497681" y="812959"/>
                  </a:cubicBezTo>
                  <a:cubicBezTo>
                    <a:pt x="501491" y="812006"/>
                    <a:pt x="504349" y="809149"/>
                    <a:pt x="507206" y="806291"/>
                  </a:cubicBezTo>
                  <a:cubicBezTo>
                    <a:pt x="508159" y="806291"/>
                    <a:pt x="508159" y="805339"/>
                    <a:pt x="509111" y="805339"/>
                  </a:cubicBezTo>
                  <a:cubicBezTo>
                    <a:pt x="509111" y="805339"/>
                    <a:pt x="509111" y="805339"/>
                    <a:pt x="509111" y="806291"/>
                  </a:cubicBezTo>
                  <a:cubicBezTo>
                    <a:pt x="507206" y="808196"/>
                    <a:pt x="506254" y="810101"/>
                    <a:pt x="506254" y="812959"/>
                  </a:cubicBezTo>
                  <a:cubicBezTo>
                    <a:pt x="506254" y="812959"/>
                    <a:pt x="506254" y="813911"/>
                    <a:pt x="506254" y="814864"/>
                  </a:cubicBezTo>
                  <a:close/>
                  <a:moveTo>
                    <a:pt x="521494" y="822484"/>
                  </a:moveTo>
                  <a:cubicBezTo>
                    <a:pt x="524351" y="828199"/>
                    <a:pt x="530066" y="832961"/>
                    <a:pt x="536734" y="832961"/>
                  </a:cubicBezTo>
                  <a:cubicBezTo>
                    <a:pt x="538639" y="832961"/>
                    <a:pt x="541496" y="832961"/>
                    <a:pt x="543401" y="832009"/>
                  </a:cubicBezTo>
                  <a:cubicBezTo>
                    <a:pt x="540544" y="834866"/>
                    <a:pt x="538639" y="838676"/>
                    <a:pt x="536734" y="842486"/>
                  </a:cubicBezTo>
                  <a:cubicBezTo>
                    <a:pt x="535781" y="842486"/>
                    <a:pt x="534829" y="842486"/>
                    <a:pt x="533876" y="842486"/>
                  </a:cubicBezTo>
                  <a:cubicBezTo>
                    <a:pt x="526256" y="842486"/>
                    <a:pt x="519589" y="848201"/>
                    <a:pt x="517684" y="854869"/>
                  </a:cubicBezTo>
                  <a:cubicBezTo>
                    <a:pt x="517684" y="854869"/>
                    <a:pt x="517684" y="854869"/>
                    <a:pt x="517684" y="854869"/>
                  </a:cubicBezTo>
                  <a:cubicBezTo>
                    <a:pt x="516731" y="854869"/>
                    <a:pt x="516731" y="854869"/>
                    <a:pt x="515779" y="854869"/>
                  </a:cubicBezTo>
                  <a:cubicBezTo>
                    <a:pt x="519589" y="850106"/>
                    <a:pt x="522446" y="844391"/>
                    <a:pt x="522446" y="838676"/>
                  </a:cubicBezTo>
                  <a:cubicBezTo>
                    <a:pt x="522446" y="832009"/>
                    <a:pt x="519589" y="825341"/>
                    <a:pt x="514826" y="820579"/>
                  </a:cubicBezTo>
                  <a:cubicBezTo>
                    <a:pt x="515779" y="820579"/>
                    <a:pt x="516731" y="820579"/>
                    <a:pt x="516731" y="819626"/>
                  </a:cubicBezTo>
                  <a:cubicBezTo>
                    <a:pt x="518636" y="820579"/>
                    <a:pt x="519589" y="821531"/>
                    <a:pt x="521494" y="822484"/>
                  </a:cubicBezTo>
                  <a:close/>
                  <a:moveTo>
                    <a:pt x="487204" y="723424"/>
                  </a:moveTo>
                  <a:cubicBezTo>
                    <a:pt x="488156" y="725329"/>
                    <a:pt x="489109" y="726281"/>
                    <a:pt x="490061" y="728186"/>
                  </a:cubicBezTo>
                  <a:cubicBezTo>
                    <a:pt x="489109" y="729139"/>
                    <a:pt x="487204" y="730091"/>
                    <a:pt x="486251" y="731996"/>
                  </a:cubicBezTo>
                  <a:cubicBezTo>
                    <a:pt x="487204" y="729139"/>
                    <a:pt x="487204" y="727234"/>
                    <a:pt x="487204" y="723424"/>
                  </a:cubicBezTo>
                  <a:cubicBezTo>
                    <a:pt x="487204" y="724376"/>
                    <a:pt x="487204" y="723424"/>
                    <a:pt x="487204" y="723424"/>
                  </a:cubicBezTo>
                  <a:close/>
                  <a:moveTo>
                    <a:pt x="362426" y="708184"/>
                  </a:moveTo>
                  <a:cubicBezTo>
                    <a:pt x="370999" y="708184"/>
                    <a:pt x="377666" y="703421"/>
                    <a:pt x="380524" y="695801"/>
                  </a:cubicBezTo>
                  <a:cubicBezTo>
                    <a:pt x="381476" y="695801"/>
                    <a:pt x="382429" y="694849"/>
                    <a:pt x="383381" y="694849"/>
                  </a:cubicBezTo>
                  <a:cubicBezTo>
                    <a:pt x="385286" y="699611"/>
                    <a:pt x="389096" y="702469"/>
                    <a:pt x="392906" y="705326"/>
                  </a:cubicBezTo>
                  <a:cubicBezTo>
                    <a:pt x="383381" y="710089"/>
                    <a:pt x="376714" y="716756"/>
                    <a:pt x="371951" y="726281"/>
                  </a:cubicBezTo>
                  <a:cubicBezTo>
                    <a:pt x="370999" y="718661"/>
                    <a:pt x="366236" y="711994"/>
                    <a:pt x="360521" y="708184"/>
                  </a:cubicBezTo>
                  <a:cubicBezTo>
                    <a:pt x="361474" y="708184"/>
                    <a:pt x="361474" y="708184"/>
                    <a:pt x="362426" y="708184"/>
                  </a:cubicBezTo>
                  <a:close/>
                  <a:moveTo>
                    <a:pt x="453866" y="781526"/>
                  </a:moveTo>
                  <a:cubicBezTo>
                    <a:pt x="448151" y="781526"/>
                    <a:pt x="443389" y="786289"/>
                    <a:pt x="443389" y="791051"/>
                  </a:cubicBezTo>
                  <a:cubicBezTo>
                    <a:pt x="443389" y="795814"/>
                    <a:pt x="446246" y="798671"/>
                    <a:pt x="450056" y="800576"/>
                  </a:cubicBezTo>
                  <a:cubicBezTo>
                    <a:pt x="445294" y="802481"/>
                    <a:pt x="441484" y="805339"/>
                    <a:pt x="438626" y="809149"/>
                  </a:cubicBezTo>
                  <a:cubicBezTo>
                    <a:pt x="428149" y="810101"/>
                    <a:pt x="419576" y="818674"/>
                    <a:pt x="419576" y="830104"/>
                  </a:cubicBezTo>
                  <a:cubicBezTo>
                    <a:pt x="419576" y="835819"/>
                    <a:pt x="421481" y="840581"/>
                    <a:pt x="425291" y="844391"/>
                  </a:cubicBezTo>
                  <a:cubicBezTo>
                    <a:pt x="424339" y="845344"/>
                    <a:pt x="424339" y="845344"/>
                    <a:pt x="423386" y="846296"/>
                  </a:cubicBezTo>
                  <a:cubicBezTo>
                    <a:pt x="418624" y="839629"/>
                    <a:pt x="411956" y="833914"/>
                    <a:pt x="404336" y="832009"/>
                  </a:cubicBezTo>
                  <a:cubicBezTo>
                    <a:pt x="401479" y="830104"/>
                    <a:pt x="398621" y="828199"/>
                    <a:pt x="394811" y="828199"/>
                  </a:cubicBezTo>
                  <a:cubicBezTo>
                    <a:pt x="391954" y="828199"/>
                    <a:pt x="389096" y="829151"/>
                    <a:pt x="386239" y="831056"/>
                  </a:cubicBezTo>
                  <a:cubicBezTo>
                    <a:pt x="378619" y="832961"/>
                    <a:pt x="372904" y="836771"/>
                    <a:pt x="368141" y="842486"/>
                  </a:cubicBezTo>
                  <a:cubicBezTo>
                    <a:pt x="367189" y="840581"/>
                    <a:pt x="365284" y="838676"/>
                    <a:pt x="363379" y="837724"/>
                  </a:cubicBezTo>
                  <a:cubicBezTo>
                    <a:pt x="362426" y="832961"/>
                    <a:pt x="360521" y="829151"/>
                    <a:pt x="357664" y="826294"/>
                  </a:cubicBezTo>
                  <a:cubicBezTo>
                    <a:pt x="365284" y="822484"/>
                    <a:pt x="370046" y="815816"/>
                    <a:pt x="370046" y="807244"/>
                  </a:cubicBezTo>
                  <a:cubicBezTo>
                    <a:pt x="370999" y="807244"/>
                    <a:pt x="371951" y="807244"/>
                    <a:pt x="372904" y="807244"/>
                  </a:cubicBezTo>
                  <a:cubicBezTo>
                    <a:pt x="378619" y="807244"/>
                    <a:pt x="383381" y="806291"/>
                    <a:pt x="388144" y="803434"/>
                  </a:cubicBezTo>
                  <a:cubicBezTo>
                    <a:pt x="386239" y="805339"/>
                    <a:pt x="385286" y="808196"/>
                    <a:pt x="385286" y="811054"/>
                  </a:cubicBezTo>
                  <a:cubicBezTo>
                    <a:pt x="385286" y="817721"/>
                    <a:pt x="391001" y="823436"/>
                    <a:pt x="397669" y="823436"/>
                  </a:cubicBezTo>
                  <a:cubicBezTo>
                    <a:pt x="404336" y="823436"/>
                    <a:pt x="410051" y="817721"/>
                    <a:pt x="410051" y="811054"/>
                  </a:cubicBezTo>
                  <a:cubicBezTo>
                    <a:pt x="410051" y="804386"/>
                    <a:pt x="404336" y="798671"/>
                    <a:pt x="397669" y="798671"/>
                  </a:cubicBezTo>
                  <a:cubicBezTo>
                    <a:pt x="396716" y="798671"/>
                    <a:pt x="395764" y="798671"/>
                    <a:pt x="394811" y="799624"/>
                  </a:cubicBezTo>
                  <a:cubicBezTo>
                    <a:pt x="395764" y="798671"/>
                    <a:pt x="396716" y="797719"/>
                    <a:pt x="398621" y="795814"/>
                  </a:cubicBezTo>
                  <a:cubicBezTo>
                    <a:pt x="406241" y="795814"/>
                    <a:pt x="412909" y="792004"/>
                    <a:pt x="416719" y="787241"/>
                  </a:cubicBezTo>
                  <a:cubicBezTo>
                    <a:pt x="419576" y="788194"/>
                    <a:pt x="421481" y="788194"/>
                    <a:pt x="424339" y="788194"/>
                  </a:cubicBezTo>
                  <a:cubicBezTo>
                    <a:pt x="441484" y="788194"/>
                    <a:pt x="454819" y="775811"/>
                    <a:pt x="456724" y="759619"/>
                  </a:cubicBezTo>
                  <a:cubicBezTo>
                    <a:pt x="457676" y="759619"/>
                    <a:pt x="459581" y="759619"/>
                    <a:pt x="460534" y="759619"/>
                  </a:cubicBezTo>
                  <a:cubicBezTo>
                    <a:pt x="471011" y="759619"/>
                    <a:pt x="479584" y="752951"/>
                    <a:pt x="482441" y="743426"/>
                  </a:cubicBezTo>
                  <a:cubicBezTo>
                    <a:pt x="483394" y="751999"/>
                    <a:pt x="490061" y="757714"/>
                    <a:pt x="498634" y="757714"/>
                  </a:cubicBezTo>
                  <a:cubicBezTo>
                    <a:pt x="507206" y="757714"/>
                    <a:pt x="513874" y="751046"/>
                    <a:pt x="514826" y="742474"/>
                  </a:cubicBezTo>
                  <a:cubicBezTo>
                    <a:pt x="514826" y="742474"/>
                    <a:pt x="515779" y="742474"/>
                    <a:pt x="515779" y="742474"/>
                  </a:cubicBezTo>
                  <a:cubicBezTo>
                    <a:pt x="514826" y="745331"/>
                    <a:pt x="513874" y="749141"/>
                    <a:pt x="513874" y="751999"/>
                  </a:cubicBezTo>
                  <a:cubicBezTo>
                    <a:pt x="513874" y="752951"/>
                    <a:pt x="513874" y="753904"/>
                    <a:pt x="513874" y="755809"/>
                  </a:cubicBezTo>
                  <a:cubicBezTo>
                    <a:pt x="511016" y="759619"/>
                    <a:pt x="509111" y="763429"/>
                    <a:pt x="509111" y="768191"/>
                  </a:cubicBezTo>
                  <a:cubicBezTo>
                    <a:pt x="509111" y="773906"/>
                    <a:pt x="511016" y="778669"/>
                    <a:pt x="514826" y="781526"/>
                  </a:cubicBezTo>
                  <a:cubicBezTo>
                    <a:pt x="512921" y="783431"/>
                    <a:pt x="511016" y="785336"/>
                    <a:pt x="510064" y="788194"/>
                  </a:cubicBezTo>
                  <a:cubicBezTo>
                    <a:pt x="508159" y="785336"/>
                    <a:pt x="505301" y="783431"/>
                    <a:pt x="501491" y="783431"/>
                  </a:cubicBezTo>
                  <a:cubicBezTo>
                    <a:pt x="498634" y="781526"/>
                    <a:pt x="495776" y="780574"/>
                    <a:pt x="491966" y="780574"/>
                  </a:cubicBezTo>
                  <a:cubicBezTo>
                    <a:pt x="491014" y="780574"/>
                    <a:pt x="490061" y="780574"/>
                    <a:pt x="490061" y="780574"/>
                  </a:cubicBezTo>
                  <a:cubicBezTo>
                    <a:pt x="490061" y="780574"/>
                    <a:pt x="490061" y="779621"/>
                    <a:pt x="490061" y="779621"/>
                  </a:cubicBezTo>
                  <a:cubicBezTo>
                    <a:pt x="490061" y="772954"/>
                    <a:pt x="484346" y="767239"/>
                    <a:pt x="477679" y="767239"/>
                  </a:cubicBezTo>
                  <a:cubicBezTo>
                    <a:pt x="471011" y="767239"/>
                    <a:pt x="465296" y="772954"/>
                    <a:pt x="465296" y="779621"/>
                  </a:cubicBezTo>
                  <a:cubicBezTo>
                    <a:pt x="465296" y="784384"/>
                    <a:pt x="468154" y="787241"/>
                    <a:pt x="471011" y="790099"/>
                  </a:cubicBezTo>
                  <a:cubicBezTo>
                    <a:pt x="465296" y="792004"/>
                    <a:pt x="461486" y="794861"/>
                    <a:pt x="458629" y="799624"/>
                  </a:cubicBezTo>
                  <a:cubicBezTo>
                    <a:pt x="458629" y="799624"/>
                    <a:pt x="457676" y="799624"/>
                    <a:pt x="457676" y="799624"/>
                  </a:cubicBezTo>
                  <a:cubicBezTo>
                    <a:pt x="460534" y="797719"/>
                    <a:pt x="462439" y="794861"/>
                    <a:pt x="462439" y="791051"/>
                  </a:cubicBezTo>
                  <a:cubicBezTo>
                    <a:pt x="463391" y="786289"/>
                    <a:pt x="459581" y="781526"/>
                    <a:pt x="453866" y="781526"/>
                  </a:cubicBezTo>
                  <a:close/>
                  <a:moveTo>
                    <a:pt x="481489" y="946309"/>
                  </a:moveTo>
                  <a:cubicBezTo>
                    <a:pt x="480536" y="948214"/>
                    <a:pt x="480536" y="950119"/>
                    <a:pt x="480536" y="951071"/>
                  </a:cubicBezTo>
                  <a:cubicBezTo>
                    <a:pt x="478631" y="945356"/>
                    <a:pt x="474821" y="940594"/>
                    <a:pt x="470059" y="936784"/>
                  </a:cubicBezTo>
                  <a:cubicBezTo>
                    <a:pt x="471011" y="936784"/>
                    <a:pt x="472916" y="935831"/>
                    <a:pt x="473869" y="935831"/>
                  </a:cubicBezTo>
                  <a:cubicBezTo>
                    <a:pt x="473869" y="935831"/>
                    <a:pt x="473869" y="935831"/>
                    <a:pt x="473869" y="935831"/>
                  </a:cubicBezTo>
                  <a:cubicBezTo>
                    <a:pt x="472916" y="941546"/>
                    <a:pt x="476726" y="945356"/>
                    <a:pt x="481489" y="946309"/>
                  </a:cubicBezTo>
                  <a:close/>
                  <a:moveTo>
                    <a:pt x="345281" y="1095851"/>
                  </a:move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ubicBezTo>
                    <a:pt x="345281" y="1095851"/>
                    <a:pt x="345281" y="1095851"/>
                    <a:pt x="345281" y="1095851"/>
                  </a:cubicBezTo>
                  <a:close/>
                  <a:moveTo>
                    <a:pt x="423386" y="1187291"/>
                  </a:moveTo>
                  <a:cubicBezTo>
                    <a:pt x="422434" y="1187291"/>
                    <a:pt x="421481" y="1187291"/>
                    <a:pt x="421481" y="1188244"/>
                  </a:cubicBezTo>
                  <a:cubicBezTo>
                    <a:pt x="422434" y="1186339"/>
                    <a:pt x="423386" y="1183481"/>
                    <a:pt x="423386" y="1181576"/>
                  </a:cubicBezTo>
                  <a:cubicBezTo>
                    <a:pt x="424339" y="1181576"/>
                    <a:pt x="425291" y="1182529"/>
                    <a:pt x="426244" y="1182529"/>
                  </a:cubicBezTo>
                  <a:cubicBezTo>
                    <a:pt x="427196" y="1183481"/>
                    <a:pt x="428149" y="1184434"/>
                    <a:pt x="430054" y="1185386"/>
                  </a:cubicBezTo>
                  <a:cubicBezTo>
                    <a:pt x="427196" y="1185386"/>
                    <a:pt x="425291" y="1186339"/>
                    <a:pt x="423386" y="1187291"/>
                  </a:cubicBezTo>
                  <a:close/>
                  <a:moveTo>
                    <a:pt x="432911" y="1183481"/>
                  </a:moveTo>
                  <a:cubicBezTo>
                    <a:pt x="432911" y="1183481"/>
                    <a:pt x="432911" y="1183481"/>
                    <a:pt x="432911" y="1183481"/>
                  </a:cubicBezTo>
                  <a:cubicBezTo>
                    <a:pt x="433864" y="1183481"/>
                    <a:pt x="433864" y="1183481"/>
                    <a:pt x="432911" y="1183481"/>
                  </a:cubicBezTo>
                  <a:cubicBezTo>
                    <a:pt x="433864" y="1183481"/>
                    <a:pt x="432911" y="1183481"/>
                    <a:pt x="432911" y="1183481"/>
                  </a:cubicBezTo>
                  <a:close/>
                  <a:moveTo>
                    <a:pt x="455771" y="1106329"/>
                  </a:moveTo>
                  <a:cubicBezTo>
                    <a:pt x="450056" y="1108234"/>
                    <a:pt x="445294" y="1112044"/>
                    <a:pt x="443389" y="1117759"/>
                  </a:cubicBezTo>
                  <a:cubicBezTo>
                    <a:pt x="440531" y="1116806"/>
                    <a:pt x="437674" y="1115854"/>
                    <a:pt x="433864" y="1115854"/>
                  </a:cubicBezTo>
                  <a:cubicBezTo>
                    <a:pt x="415766" y="1115854"/>
                    <a:pt x="400526" y="1131094"/>
                    <a:pt x="400526" y="1149191"/>
                  </a:cubicBezTo>
                  <a:cubicBezTo>
                    <a:pt x="400526" y="1153954"/>
                    <a:pt x="401479" y="1158716"/>
                    <a:pt x="403384" y="1162526"/>
                  </a:cubicBezTo>
                  <a:cubicBezTo>
                    <a:pt x="393859" y="1163479"/>
                    <a:pt x="387191" y="1171099"/>
                    <a:pt x="387191" y="1179671"/>
                  </a:cubicBezTo>
                  <a:cubicBezTo>
                    <a:pt x="387191" y="1185386"/>
                    <a:pt x="390049" y="1191101"/>
                    <a:pt x="394811" y="1193959"/>
                  </a:cubicBezTo>
                  <a:cubicBezTo>
                    <a:pt x="391001" y="1196816"/>
                    <a:pt x="389096" y="1201579"/>
                    <a:pt x="389096" y="1206341"/>
                  </a:cubicBezTo>
                  <a:cubicBezTo>
                    <a:pt x="389096" y="1213009"/>
                    <a:pt x="392906" y="1218724"/>
                    <a:pt x="399574" y="1221581"/>
                  </a:cubicBezTo>
                  <a:cubicBezTo>
                    <a:pt x="400526" y="1226344"/>
                    <a:pt x="404336" y="1230154"/>
                    <a:pt x="409099" y="1231106"/>
                  </a:cubicBezTo>
                  <a:cubicBezTo>
                    <a:pt x="401479" y="1234916"/>
                    <a:pt x="394811" y="1241584"/>
                    <a:pt x="392906" y="1250156"/>
                  </a:cubicBezTo>
                  <a:cubicBezTo>
                    <a:pt x="391954" y="1250156"/>
                    <a:pt x="391001" y="1250156"/>
                    <a:pt x="390049" y="1251109"/>
                  </a:cubicBezTo>
                  <a:cubicBezTo>
                    <a:pt x="390049" y="1249204"/>
                    <a:pt x="389096" y="1247299"/>
                    <a:pt x="388144" y="1245394"/>
                  </a:cubicBezTo>
                  <a:cubicBezTo>
                    <a:pt x="389096" y="1244441"/>
                    <a:pt x="389096" y="1243489"/>
                    <a:pt x="390049" y="1241584"/>
                  </a:cubicBezTo>
                  <a:cubicBezTo>
                    <a:pt x="393859" y="1239679"/>
                    <a:pt x="396716" y="1234916"/>
                    <a:pt x="396716" y="1230154"/>
                  </a:cubicBezTo>
                  <a:cubicBezTo>
                    <a:pt x="396716" y="1224439"/>
                    <a:pt x="392906" y="1219676"/>
                    <a:pt x="388144" y="1217771"/>
                  </a:cubicBezTo>
                  <a:cubicBezTo>
                    <a:pt x="386239" y="1213961"/>
                    <a:pt x="382429" y="1210151"/>
                    <a:pt x="378619" y="1207294"/>
                  </a:cubicBezTo>
                  <a:cubicBezTo>
                    <a:pt x="374809" y="1202531"/>
                    <a:pt x="369094" y="1199674"/>
                    <a:pt x="362426" y="1199674"/>
                  </a:cubicBezTo>
                  <a:cubicBezTo>
                    <a:pt x="353854" y="1199674"/>
                    <a:pt x="346234" y="1204436"/>
                    <a:pt x="343376" y="1212056"/>
                  </a:cubicBezTo>
                  <a:cubicBezTo>
                    <a:pt x="342424" y="1213961"/>
                    <a:pt x="340519" y="1214914"/>
                    <a:pt x="339566" y="1216819"/>
                  </a:cubicBezTo>
                  <a:cubicBezTo>
                    <a:pt x="329089" y="1216819"/>
                    <a:pt x="319564" y="1224439"/>
                    <a:pt x="316706" y="1233964"/>
                  </a:cubicBezTo>
                  <a:cubicBezTo>
                    <a:pt x="316706" y="1233011"/>
                    <a:pt x="316706" y="1232059"/>
                    <a:pt x="315754" y="1231106"/>
                  </a:cubicBezTo>
                  <a:cubicBezTo>
                    <a:pt x="315754" y="1230154"/>
                    <a:pt x="315754" y="1230154"/>
                    <a:pt x="315754" y="1229201"/>
                  </a:cubicBezTo>
                  <a:cubicBezTo>
                    <a:pt x="315754" y="1223486"/>
                    <a:pt x="313849" y="1217771"/>
                    <a:pt x="310991" y="1213961"/>
                  </a:cubicBezTo>
                  <a:cubicBezTo>
                    <a:pt x="322421" y="1210151"/>
                    <a:pt x="331946" y="1199674"/>
                    <a:pt x="331946" y="1186339"/>
                  </a:cubicBezTo>
                  <a:cubicBezTo>
                    <a:pt x="331946" y="1174909"/>
                    <a:pt x="325279" y="1166336"/>
                    <a:pt x="316706" y="1161574"/>
                  </a:cubicBezTo>
                  <a:cubicBezTo>
                    <a:pt x="316706" y="1161574"/>
                    <a:pt x="316706" y="1160621"/>
                    <a:pt x="316706" y="1160621"/>
                  </a:cubicBezTo>
                  <a:cubicBezTo>
                    <a:pt x="318611" y="1159669"/>
                    <a:pt x="319564" y="1158716"/>
                    <a:pt x="320516" y="1156811"/>
                  </a:cubicBezTo>
                  <a:cubicBezTo>
                    <a:pt x="321469" y="1156811"/>
                    <a:pt x="322421" y="1157764"/>
                    <a:pt x="323374" y="1157764"/>
                  </a:cubicBezTo>
                  <a:cubicBezTo>
                    <a:pt x="322421" y="1158716"/>
                    <a:pt x="322421" y="1159669"/>
                    <a:pt x="322421" y="1160621"/>
                  </a:cubicBezTo>
                  <a:cubicBezTo>
                    <a:pt x="322421" y="1163479"/>
                    <a:pt x="325279" y="1166336"/>
                    <a:pt x="328136" y="1166336"/>
                  </a:cubicBezTo>
                  <a:cubicBezTo>
                    <a:pt x="329089" y="1166336"/>
                    <a:pt x="330041" y="1166336"/>
                    <a:pt x="330041" y="1166336"/>
                  </a:cubicBezTo>
                  <a:cubicBezTo>
                    <a:pt x="331946" y="1167289"/>
                    <a:pt x="333851" y="1168241"/>
                    <a:pt x="335756" y="1168241"/>
                  </a:cubicBezTo>
                  <a:cubicBezTo>
                    <a:pt x="341471" y="1168241"/>
                    <a:pt x="346234" y="1163479"/>
                    <a:pt x="346234" y="1157764"/>
                  </a:cubicBezTo>
                  <a:cubicBezTo>
                    <a:pt x="346234" y="1156811"/>
                    <a:pt x="346234" y="1154906"/>
                    <a:pt x="345281" y="1153954"/>
                  </a:cubicBezTo>
                  <a:cubicBezTo>
                    <a:pt x="348139" y="1152049"/>
                    <a:pt x="350996" y="1149191"/>
                    <a:pt x="353854" y="1146334"/>
                  </a:cubicBezTo>
                  <a:cubicBezTo>
                    <a:pt x="356711" y="1149191"/>
                    <a:pt x="361474" y="1151096"/>
                    <a:pt x="366236" y="1151096"/>
                  </a:cubicBezTo>
                  <a:cubicBezTo>
                    <a:pt x="373856" y="1151096"/>
                    <a:pt x="380524" y="1146334"/>
                    <a:pt x="382429" y="1140619"/>
                  </a:cubicBezTo>
                  <a:cubicBezTo>
                    <a:pt x="383381" y="1141571"/>
                    <a:pt x="384334" y="1142524"/>
                    <a:pt x="386239" y="1142524"/>
                  </a:cubicBezTo>
                  <a:cubicBezTo>
                    <a:pt x="389096" y="1142524"/>
                    <a:pt x="391001" y="1140619"/>
                    <a:pt x="391001" y="1137761"/>
                  </a:cubicBezTo>
                  <a:cubicBezTo>
                    <a:pt x="391001" y="1134904"/>
                    <a:pt x="389096" y="1132999"/>
                    <a:pt x="386239" y="1132999"/>
                  </a:cubicBezTo>
                  <a:cubicBezTo>
                    <a:pt x="385286" y="1132999"/>
                    <a:pt x="384334" y="1132999"/>
                    <a:pt x="384334" y="1133951"/>
                  </a:cubicBezTo>
                  <a:cubicBezTo>
                    <a:pt x="384334" y="1133951"/>
                    <a:pt x="384334" y="1133951"/>
                    <a:pt x="384334" y="1133951"/>
                  </a:cubicBezTo>
                  <a:cubicBezTo>
                    <a:pt x="384334" y="1132046"/>
                    <a:pt x="384334" y="1130141"/>
                    <a:pt x="383381" y="1129189"/>
                  </a:cubicBezTo>
                  <a:cubicBezTo>
                    <a:pt x="384334" y="1127284"/>
                    <a:pt x="385286" y="1124426"/>
                    <a:pt x="385286" y="1122521"/>
                  </a:cubicBezTo>
                  <a:cubicBezTo>
                    <a:pt x="385286" y="1116806"/>
                    <a:pt x="382429" y="1112044"/>
                    <a:pt x="378619" y="1109186"/>
                  </a:cubicBezTo>
                  <a:cubicBezTo>
                    <a:pt x="382429" y="1108234"/>
                    <a:pt x="386239" y="1105376"/>
                    <a:pt x="388144" y="1101566"/>
                  </a:cubicBezTo>
                  <a:cubicBezTo>
                    <a:pt x="389096" y="1101566"/>
                    <a:pt x="390049" y="1101566"/>
                    <a:pt x="390049" y="1100614"/>
                  </a:cubicBezTo>
                  <a:cubicBezTo>
                    <a:pt x="393859" y="1108234"/>
                    <a:pt x="402431" y="1113949"/>
                    <a:pt x="411004" y="1113949"/>
                  </a:cubicBezTo>
                  <a:cubicBezTo>
                    <a:pt x="424339" y="1113949"/>
                    <a:pt x="434816" y="1103471"/>
                    <a:pt x="434816" y="1090136"/>
                  </a:cubicBezTo>
                  <a:cubicBezTo>
                    <a:pt x="434816" y="1087279"/>
                    <a:pt x="433864" y="1085374"/>
                    <a:pt x="433864" y="1083469"/>
                  </a:cubicBezTo>
                  <a:cubicBezTo>
                    <a:pt x="436721" y="1085374"/>
                    <a:pt x="439579" y="1086326"/>
                    <a:pt x="443389" y="1086326"/>
                  </a:cubicBezTo>
                  <a:cubicBezTo>
                    <a:pt x="442436" y="1087279"/>
                    <a:pt x="442436" y="1089184"/>
                    <a:pt x="442436" y="1090136"/>
                  </a:cubicBezTo>
                  <a:cubicBezTo>
                    <a:pt x="442436" y="1093946"/>
                    <a:pt x="446246" y="1097756"/>
                    <a:pt x="450056" y="1097756"/>
                  </a:cubicBezTo>
                  <a:cubicBezTo>
                    <a:pt x="453866" y="1097756"/>
                    <a:pt x="457676" y="1093946"/>
                    <a:pt x="457676" y="1090136"/>
                  </a:cubicBezTo>
                  <a:cubicBezTo>
                    <a:pt x="457676" y="1088231"/>
                    <a:pt x="456724" y="1086326"/>
                    <a:pt x="454819" y="1084421"/>
                  </a:cubicBezTo>
                  <a:cubicBezTo>
                    <a:pt x="459581" y="1082516"/>
                    <a:pt x="463391" y="1078706"/>
                    <a:pt x="466249" y="1073944"/>
                  </a:cubicBezTo>
                  <a:cubicBezTo>
                    <a:pt x="468154" y="1075849"/>
                    <a:pt x="471011" y="1076801"/>
                    <a:pt x="473869" y="1076801"/>
                  </a:cubicBezTo>
                  <a:cubicBezTo>
                    <a:pt x="475774" y="1076801"/>
                    <a:pt x="477679" y="1075849"/>
                    <a:pt x="479584" y="1074896"/>
                  </a:cubicBezTo>
                  <a:cubicBezTo>
                    <a:pt x="479584" y="1074896"/>
                    <a:pt x="480536" y="1074896"/>
                    <a:pt x="480536" y="1075849"/>
                  </a:cubicBezTo>
                  <a:cubicBezTo>
                    <a:pt x="481489" y="1081564"/>
                    <a:pt x="485299" y="1085374"/>
                    <a:pt x="491014" y="1085374"/>
                  </a:cubicBezTo>
                  <a:cubicBezTo>
                    <a:pt x="495776" y="1085374"/>
                    <a:pt x="498634" y="1082516"/>
                    <a:pt x="500539" y="1078706"/>
                  </a:cubicBezTo>
                  <a:cubicBezTo>
                    <a:pt x="502444" y="1078706"/>
                    <a:pt x="504349" y="1077754"/>
                    <a:pt x="505301" y="1077754"/>
                  </a:cubicBezTo>
                  <a:cubicBezTo>
                    <a:pt x="507206" y="1081564"/>
                    <a:pt x="511016" y="1084421"/>
                    <a:pt x="515779" y="1084421"/>
                  </a:cubicBezTo>
                  <a:cubicBezTo>
                    <a:pt x="516731" y="1084421"/>
                    <a:pt x="517684" y="1084421"/>
                    <a:pt x="518636" y="1083469"/>
                  </a:cubicBezTo>
                  <a:cubicBezTo>
                    <a:pt x="519589" y="1084421"/>
                    <a:pt x="520541" y="1085374"/>
                    <a:pt x="521494" y="1087279"/>
                  </a:cubicBezTo>
                  <a:cubicBezTo>
                    <a:pt x="521494" y="1088231"/>
                    <a:pt x="521494" y="1089184"/>
                    <a:pt x="521494" y="1090136"/>
                  </a:cubicBezTo>
                  <a:cubicBezTo>
                    <a:pt x="521494" y="1099661"/>
                    <a:pt x="529114" y="1107281"/>
                    <a:pt x="538639" y="1107281"/>
                  </a:cubicBezTo>
                  <a:cubicBezTo>
                    <a:pt x="542449" y="1107281"/>
                    <a:pt x="546259" y="1105376"/>
                    <a:pt x="549116" y="1103471"/>
                  </a:cubicBezTo>
                  <a:cubicBezTo>
                    <a:pt x="550069" y="1104424"/>
                    <a:pt x="551974" y="1105376"/>
                    <a:pt x="553879" y="1106329"/>
                  </a:cubicBezTo>
                  <a:cubicBezTo>
                    <a:pt x="555784" y="1110139"/>
                    <a:pt x="559594" y="1112996"/>
                    <a:pt x="563404" y="1113949"/>
                  </a:cubicBezTo>
                  <a:cubicBezTo>
                    <a:pt x="561499" y="1114901"/>
                    <a:pt x="560546" y="1116806"/>
                    <a:pt x="559594" y="1118711"/>
                  </a:cubicBezTo>
                  <a:cubicBezTo>
                    <a:pt x="558641" y="1118711"/>
                    <a:pt x="557689" y="1118711"/>
                    <a:pt x="557689" y="1118711"/>
                  </a:cubicBezTo>
                  <a:cubicBezTo>
                    <a:pt x="553879" y="1118711"/>
                    <a:pt x="550069" y="1119664"/>
                    <a:pt x="547211" y="1120616"/>
                  </a:cubicBezTo>
                  <a:cubicBezTo>
                    <a:pt x="546259" y="1119664"/>
                    <a:pt x="544354" y="1118711"/>
                    <a:pt x="542449" y="1118711"/>
                  </a:cubicBezTo>
                  <a:cubicBezTo>
                    <a:pt x="541496" y="1118711"/>
                    <a:pt x="539591" y="1119664"/>
                    <a:pt x="538639" y="1119664"/>
                  </a:cubicBezTo>
                  <a:cubicBezTo>
                    <a:pt x="535781" y="1111091"/>
                    <a:pt x="528161" y="1104424"/>
                    <a:pt x="518636" y="1104424"/>
                  </a:cubicBezTo>
                  <a:cubicBezTo>
                    <a:pt x="511969" y="1093946"/>
                    <a:pt x="499586" y="1087279"/>
                    <a:pt x="486251" y="1087279"/>
                  </a:cubicBezTo>
                  <a:cubicBezTo>
                    <a:pt x="473869" y="1090136"/>
                    <a:pt x="462439" y="1096804"/>
                    <a:pt x="455771" y="1106329"/>
                  </a:cubicBezTo>
                  <a:close/>
                  <a:moveTo>
                    <a:pt x="483394" y="1196816"/>
                  </a:moveTo>
                  <a:cubicBezTo>
                    <a:pt x="479584" y="1193959"/>
                    <a:pt x="473869" y="1192054"/>
                    <a:pt x="469106" y="1192054"/>
                  </a:cubicBezTo>
                  <a:cubicBezTo>
                    <a:pt x="468154" y="1192054"/>
                    <a:pt x="466249" y="1192054"/>
                    <a:pt x="465296" y="1192054"/>
                  </a:cubicBezTo>
                  <a:cubicBezTo>
                    <a:pt x="464344" y="1191101"/>
                    <a:pt x="463391" y="1190149"/>
                    <a:pt x="462439" y="1189196"/>
                  </a:cubicBezTo>
                  <a:cubicBezTo>
                    <a:pt x="465296" y="1186339"/>
                    <a:pt x="466249" y="1182529"/>
                    <a:pt x="466249" y="1178719"/>
                  </a:cubicBezTo>
                  <a:cubicBezTo>
                    <a:pt x="466249" y="1174909"/>
                    <a:pt x="464344" y="1171099"/>
                    <a:pt x="462439" y="1167289"/>
                  </a:cubicBezTo>
                  <a:cubicBezTo>
                    <a:pt x="462439" y="1167289"/>
                    <a:pt x="462439" y="1167289"/>
                    <a:pt x="462439" y="1167289"/>
                  </a:cubicBezTo>
                  <a:cubicBezTo>
                    <a:pt x="466249" y="1169194"/>
                    <a:pt x="471011" y="1170146"/>
                    <a:pt x="475774" y="1170146"/>
                  </a:cubicBezTo>
                  <a:cubicBezTo>
                    <a:pt x="481489" y="1170146"/>
                    <a:pt x="486251" y="1168241"/>
                    <a:pt x="491014" y="1165384"/>
                  </a:cubicBezTo>
                  <a:cubicBezTo>
                    <a:pt x="494824" y="1165384"/>
                    <a:pt x="498634" y="1164431"/>
                    <a:pt x="502444" y="1162526"/>
                  </a:cubicBezTo>
                  <a:cubicBezTo>
                    <a:pt x="503396" y="1164431"/>
                    <a:pt x="505301" y="1165384"/>
                    <a:pt x="507206" y="1165384"/>
                  </a:cubicBezTo>
                  <a:cubicBezTo>
                    <a:pt x="511016" y="1165384"/>
                    <a:pt x="513874" y="1162526"/>
                    <a:pt x="513874" y="1158716"/>
                  </a:cubicBezTo>
                  <a:cubicBezTo>
                    <a:pt x="513874" y="1157764"/>
                    <a:pt x="513874" y="1156811"/>
                    <a:pt x="512921" y="1155859"/>
                  </a:cubicBezTo>
                  <a:cubicBezTo>
                    <a:pt x="514826" y="1153954"/>
                    <a:pt x="516731" y="1152049"/>
                    <a:pt x="517684" y="1150144"/>
                  </a:cubicBezTo>
                  <a:cubicBezTo>
                    <a:pt x="519589" y="1152049"/>
                    <a:pt x="522446" y="1153001"/>
                    <a:pt x="525304" y="1153001"/>
                  </a:cubicBezTo>
                  <a:cubicBezTo>
                    <a:pt x="526256" y="1153001"/>
                    <a:pt x="527209" y="1153001"/>
                    <a:pt x="528161" y="1152049"/>
                  </a:cubicBezTo>
                  <a:cubicBezTo>
                    <a:pt x="527209" y="1154906"/>
                    <a:pt x="526256" y="1157764"/>
                    <a:pt x="526256" y="1160621"/>
                  </a:cubicBezTo>
                  <a:cubicBezTo>
                    <a:pt x="526256" y="1160621"/>
                    <a:pt x="526256" y="1161574"/>
                    <a:pt x="526256" y="1161574"/>
                  </a:cubicBezTo>
                  <a:cubicBezTo>
                    <a:pt x="521494" y="1166336"/>
                    <a:pt x="517684" y="1171099"/>
                    <a:pt x="514826" y="1177766"/>
                  </a:cubicBezTo>
                  <a:cubicBezTo>
                    <a:pt x="512921" y="1175861"/>
                    <a:pt x="510064" y="1174909"/>
                    <a:pt x="507206" y="1174909"/>
                  </a:cubicBezTo>
                  <a:cubicBezTo>
                    <a:pt x="500539" y="1174909"/>
                    <a:pt x="495776" y="1179671"/>
                    <a:pt x="495776" y="1186339"/>
                  </a:cubicBezTo>
                  <a:cubicBezTo>
                    <a:pt x="495776" y="1188244"/>
                    <a:pt x="496729" y="1190149"/>
                    <a:pt x="497681" y="1192054"/>
                  </a:cubicBezTo>
                  <a:cubicBezTo>
                    <a:pt x="495776" y="1191101"/>
                    <a:pt x="493871" y="1190149"/>
                    <a:pt x="491966" y="1190149"/>
                  </a:cubicBezTo>
                  <a:cubicBezTo>
                    <a:pt x="489109" y="1192054"/>
                    <a:pt x="485299" y="1193959"/>
                    <a:pt x="483394" y="1196816"/>
                  </a:cubicBezTo>
                  <a:close/>
                  <a:moveTo>
                    <a:pt x="507206" y="1716881"/>
                  </a:moveTo>
                  <a:cubicBezTo>
                    <a:pt x="507206" y="1715929"/>
                    <a:pt x="506254" y="1715929"/>
                    <a:pt x="506254" y="1714976"/>
                  </a:cubicBezTo>
                  <a:cubicBezTo>
                    <a:pt x="507206" y="1714976"/>
                    <a:pt x="507206" y="1714976"/>
                    <a:pt x="508159" y="1714976"/>
                  </a:cubicBezTo>
                  <a:cubicBezTo>
                    <a:pt x="509111" y="1714976"/>
                    <a:pt x="509111" y="1714976"/>
                    <a:pt x="510064" y="1714976"/>
                  </a:cubicBezTo>
                  <a:cubicBezTo>
                    <a:pt x="510064" y="1714976"/>
                    <a:pt x="510064" y="1714976"/>
                    <a:pt x="510064" y="1714976"/>
                  </a:cubicBezTo>
                  <a:cubicBezTo>
                    <a:pt x="508159" y="1714976"/>
                    <a:pt x="507206" y="1715929"/>
                    <a:pt x="507206" y="17168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E09A6-74FA-451D-A2C6-1746AF945DE3}"/>
              </a:ext>
            </a:extLst>
          </p:cNvPr>
          <p:cNvGrpSpPr/>
          <p:nvPr/>
        </p:nvGrpSpPr>
        <p:grpSpPr>
          <a:xfrm>
            <a:off x="7868562" y="2234959"/>
            <a:ext cx="3787480" cy="2994693"/>
            <a:chOff x="7338914" y="2546752"/>
            <a:chExt cx="4709648" cy="3723835"/>
          </a:xfrm>
        </p:grpSpPr>
        <p:grpSp>
          <p:nvGrpSpPr>
            <p:cNvPr id="696" name="Group 695">
              <a:extLst>
                <a:ext uri="{FF2B5EF4-FFF2-40B4-BE49-F238E27FC236}">
                  <a16:creationId xmlns:a16="http://schemas.microsoft.com/office/drawing/2014/main" id="{96207FED-382D-478A-AB0E-D1A9F35F8779}"/>
                </a:ext>
              </a:extLst>
            </p:cNvPr>
            <p:cNvGrpSpPr/>
            <p:nvPr/>
          </p:nvGrpSpPr>
          <p:grpSpPr>
            <a:xfrm>
              <a:off x="7338914" y="2546752"/>
              <a:ext cx="4709648" cy="3723835"/>
              <a:chOff x="2228055" y="1971102"/>
              <a:chExt cx="4575969" cy="3618138"/>
            </a:xfrm>
          </p:grpSpPr>
          <p:sp>
            <p:nvSpPr>
              <p:cNvPr id="697" name="Freeform 18">
                <a:extLst>
                  <a:ext uri="{FF2B5EF4-FFF2-40B4-BE49-F238E27FC236}">
                    <a16:creationId xmlns:a16="http://schemas.microsoft.com/office/drawing/2014/main" id="{E32B7BBE-2267-4F81-996E-066674EA9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11F3F9D7-B763-45E0-84C5-EEEBF0DAEDF1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700" name="Rounded Rectangle 10">
                  <a:extLst>
                    <a:ext uri="{FF2B5EF4-FFF2-40B4-BE49-F238E27FC236}">
                      <a16:creationId xmlns:a16="http://schemas.microsoft.com/office/drawing/2014/main" id="{EF6E9D8B-502B-4E68-A98E-CFC135CC70A6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1" name="Rounded Rectangle 13">
                  <a:extLst>
                    <a:ext uri="{FF2B5EF4-FFF2-40B4-BE49-F238E27FC236}">
                      <a16:creationId xmlns:a16="http://schemas.microsoft.com/office/drawing/2014/main" id="{9A73CD40-9092-46C6-8CA1-B614AD3F56BD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702" name="Chord 701">
                  <a:extLst>
                    <a:ext uri="{FF2B5EF4-FFF2-40B4-BE49-F238E27FC236}">
                      <a16:creationId xmlns:a16="http://schemas.microsoft.com/office/drawing/2014/main" id="{3A695BEE-66E9-4185-A655-F18A2E0C2E49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tx2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99" name="Freeform 18">
                <a:extLst>
                  <a:ext uri="{FF2B5EF4-FFF2-40B4-BE49-F238E27FC236}">
                    <a16:creationId xmlns:a16="http://schemas.microsoft.com/office/drawing/2014/main" id="{D1E88020-9CFA-41EB-846C-E7970894C18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703" name="Graphic 33">
              <a:extLst>
                <a:ext uri="{FF2B5EF4-FFF2-40B4-BE49-F238E27FC236}">
                  <a16:creationId xmlns:a16="http://schemas.microsoft.com/office/drawing/2014/main" id="{A22B21EC-AEFA-41D4-BB16-3CBAA6918559}"/>
                </a:ext>
              </a:extLst>
            </p:cNvPr>
            <p:cNvGrpSpPr/>
            <p:nvPr/>
          </p:nvGrpSpPr>
          <p:grpSpPr>
            <a:xfrm>
              <a:off x="9006169" y="3160685"/>
              <a:ext cx="1373029" cy="1269683"/>
              <a:chOff x="7424910" y="2405641"/>
              <a:chExt cx="1771650" cy="1638300"/>
            </a:xfrm>
            <a:solidFill>
              <a:schemeClr val="accent4"/>
            </a:solidFill>
          </p:grpSpPr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DB181F83-32BA-4A20-BCFC-F34F2ED8645F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7EF24C50-6E43-4385-B49C-7960EAFC3CA4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168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00CB9BB-EB83-C649-B966-365FAE1937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0" y="927100"/>
            <a:ext cx="7502293" cy="5084937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9CB691-51AC-4E35-887B-08D18A62015D}"/>
              </a:ext>
            </a:extLst>
          </p:cNvPr>
          <p:cNvSpPr txBox="1"/>
          <p:nvPr/>
        </p:nvSpPr>
        <p:spPr>
          <a:xfrm>
            <a:off x="2298700" y="0"/>
            <a:ext cx="8585200" cy="123110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Pruned networks are hard to train</a:t>
            </a:r>
          </a:p>
          <a:p>
            <a:endParaRPr lang="en-US" altLang="ko-KR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53B3A6-349A-F543-BAF9-A3CACAE19717}"/>
              </a:ext>
            </a:extLst>
          </p:cNvPr>
          <p:cNvSpPr txBox="1"/>
          <p:nvPr/>
        </p:nvSpPr>
        <p:spPr>
          <a:xfrm>
            <a:off x="7690863" y="1468638"/>
            <a:ext cx="4203637" cy="415498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pruning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process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maintains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original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  <a:endParaRPr lang="sv-SE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sv-SE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However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if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trained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scratch (i.e. all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weights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randomly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initialized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the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pruned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networks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 not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reach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same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performance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or do so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very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slowly</a:t>
            </a:r>
            <a:endParaRPr lang="sv-SE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This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indicate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that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small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capacity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networks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are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hard to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train</a:t>
            </a:r>
            <a:endParaRPr lang="sv-SE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sv-SE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there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better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way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train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these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sparse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sv-SE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networks</a:t>
            </a:r>
            <a:r>
              <a:rPr lang="sv-SE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1DFF2E-24DE-CA4C-9B82-43045D838B0A}"/>
              </a:ext>
            </a:extLst>
          </p:cNvPr>
          <p:cNvSpPr txBox="1"/>
          <p:nvPr/>
        </p:nvSpPr>
        <p:spPr>
          <a:xfrm>
            <a:off x="7924800" y="4851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645016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239884-C6D0-4655-A151-0D66E3B93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943" y="1225792"/>
            <a:ext cx="2724150" cy="249555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BAA7106-E4C2-49DC-88FE-A18DB4E2EABA}"/>
              </a:ext>
            </a:extLst>
          </p:cNvPr>
          <p:cNvGrpSpPr/>
          <p:nvPr/>
        </p:nvGrpSpPr>
        <p:grpSpPr>
          <a:xfrm>
            <a:off x="10058054" y="2131783"/>
            <a:ext cx="970076" cy="3911195"/>
            <a:chOff x="683568" y="2348880"/>
            <a:chExt cx="837152" cy="3375266"/>
          </a:xfrm>
        </p:grpSpPr>
        <p:sp>
          <p:nvSpPr>
            <p:cNvPr id="133" name="Diagonal Stripe 132">
              <a:extLst>
                <a:ext uri="{FF2B5EF4-FFF2-40B4-BE49-F238E27FC236}">
                  <a16:creationId xmlns:a16="http://schemas.microsoft.com/office/drawing/2014/main" id="{00A3FACE-5A6E-4942-A54A-513AF4A6E10C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4" name="Rectangle 7">
              <a:extLst>
                <a:ext uri="{FF2B5EF4-FFF2-40B4-BE49-F238E27FC236}">
                  <a16:creationId xmlns:a16="http://schemas.microsoft.com/office/drawing/2014/main" id="{48FE6384-5426-4EB5-AAB2-D34FEF1D5110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5" name="Rounded Rectangle 8">
              <a:extLst>
                <a:ext uri="{FF2B5EF4-FFF2-40B4-BE49-F238E27FC236}">
                  <a16:creationId xmlns:a16="http://schemas.microsoft.com/office/drawing/2014/main" id="{974A8638-B7C0-4EA6-8304-769C9987ED8A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9D98A8E-0BBA-4CF3-B39E-88358D9E6F64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51B7E94-A68B-4F43-96BC-440E4F3C06CF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8" name="Trapezoid 137">
              <a:extLst>
                <a:ext uri="{FF2B5EF4-FFF2-40B4-BE49-F238E27FC236}">
                  <a16:creationId xmlns:a16="http://schemas.microsoft.com/office/drawing/2014/main" id="{56E16ADD-4BCD-436D-B4EE-09AAF4303923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9" name="Rounded Rectangle 16">
              <a:extLst>
                <a:ext uri="{FF2B5EF4-FFF2-40B4-BE49-F238E27FC236}">
                  <a16:creationId xmlns:a16="http://schemas.microsoft.com/office/drawing/2014/main" id="{F6CC6760-DA2A-4DE9-A352-780AE5BC95F9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Rectangle 20">
              <a:extLst>
                <a:ext uri="{FF2B5EF4-FFF2-40B4-BE49-F238E27FC236}">
                  <a16:creationId xmlns:a16="http://schemas.microsoft.com/office/drawing/2014/main" id="{52BBAB5C-1870-47B6-8A1A-B226DD9DDC19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A49D3F9-0711-4F91-A9E1-28263032ADD3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AFAD6F3-AD58-44D2-BC75-6CBABA54634D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FDE0C28-FB87-492A-BF93-D856CE543CF4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3433DB5-521E-4CA6-A7FA-0ABA393E8117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9BD20AF-534F-4251-A244-24C90E01503F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8FD2A91-2A3C-4CD3-A921-BD511DD1725A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DB6D2FC-41A9-4FD2-8A11-F8BE6D616525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1D1E8A7-7A33-463A-8D57-038341FB34EB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B5B3814-7CB4-437C-BCAA-B2C43B0926A4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41B6950-B70F-46EA-A7E6-60EFCC6D2031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148AC19-7FB6-4079-8270-1F8ECDCE2EA7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152" name="Graphic 151">
            <a:extLst>
              <a:ext uri="{FF2B5EF4-FFF2-40B4-BE49-F238E27FC236}">
                <a16:creationId xmlns:a16="http://schemas.microsoft.com/office/drawing/2014/main" id="{267852BE-9BB8-45B9-8D59-DF0A8E92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3993" y="4895654"/>
            <a:ext cx="3600450" cy="771525"/>
          </a:xfrm>
          <a:prstGeom prst="rect">
            <a:avLst/>
          </a:prstGeom>
        </p:spPr>
      </p:pic>
      <p:grpSp>
        <p:nvGrpSpPr>
          <p:cNvPr id="153" name="Graphic 166">
            <a:extLst>
              <a:ext uri="{FF2B5EF4-FFF2-40B4-BE49-F238E27FC236}">
                <a16:creationId xmlns:a16="http://schemas.microsoft.com/office/drawing/2014/main" id="{0AB33C7D-17E6-457C-B8A1-24E6FDDD68D7}"/>
              </a:ext>
            </a:extLst>
          </p:cNvPr>
          <p:cNvGrpSpPr/>
          <p:nvPr/>
        </p:nvGrpSpPr>
        <p:grpSpPr>
          <a:xfrm>
            <a:off x="2727517" y="6016992"/>
            <a:ext cx="2667773" cy="560516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584253D-5AF5-4C4E-9DD3-63E4E1D531E0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55C4826-4BFF-4D57-820C-632E63B51C9C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CF2E901-4830-41BF-A2BF-D27FAFAC9D14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9EBC18D-3815-4595-AB31-043475F04C6B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D83FD24-5295-468E-89AD-7A1DEBA14204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CAF6FF6-030D-429E-9863-B79AFBE8DA1A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3501E1C-BF9B-467F-AAEE-D86E39C161E0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E7D3146-7992-42B0-932C-C02055FCB9D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7D7DF15-9C71-4B21-9986-524B88D8EE2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7F873E8-32B4-4E59-AD3C-914FB2040414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729E46E-AA5E-4681-B193-E34DD407BEFB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9FAE05F-42A9-4ADC-B6A8-E580D4D9C81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31E7853-DBF5-469F-979E-0A05F9C04609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D1AB6EB-72A0-424C-9502-4684B02184B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66BEAAC-308B-40FC-8885-351A968253B0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E4DFE69-7782-4FA6-8BAC-97F4C6534A8E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65DB5F-715A-4B69-B722-9EE987ADA5E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880E844-14DC-4A2F-AE61-47B3855BD85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CA95CE-0301-4C14-91BE-57182538340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88EBFB7-4FC3-4C0C-8EDC-5B3A89E2D5AF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aphic 234">
            <a:extLst>
              <a:ext uri="{FF2B5EF4-FFF2-40B4-BE49-F238E27FC236}">
                <a16:creationId xmlns:a16="http://schemas.microsoft.com/office/drawing/2014/main" id="{67093918-51FB-47BF-8FF5-0827DD800958}"/>
              </a:ext>
            </a:extLst>
          </p:cNvPr>
          <p:cNvGrpSpPr/>
          <p:nvPr/>
        </p:nvGrpSpPr>
        <p:grpSpPr>
          <a:xfrm>
            <a:off x="2390536" y="3547153"/>
            <a:ext cx="3495664" cy="1188682"/>
            <a:chOff x="7540326" y="1358451"/>
            <a:chExt cx="4257675" cy="1447800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3FF8EA3-FFEF-477B-9AA7-743F7E366BB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0D4DFB-272F-4C6E-81A6-337D9C87ABFE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C7E5912-AD63-419F-A966-B8785F2AAAB6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A2BB73E-D959-4A12-9E64-B37177CF807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B1BF6AC-8DD1-4308-9457-F078BE5B076B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165C2AC-40C3-430B-A878-F573CC97FA0C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2" name="Graphic 421">
            <a:extLst>
              <a:ext uri="{FF2B5EF4-FFF2-40B4-BE49-F238E27FC236}">
                <a16:creationId xmlns:a16="http://schemas.microsoft.com/office/drawing/2014/main" id="{66D1647E-1253-4096-B9BB-6DBFC5985D1D}"/>
              </a:ext>
            </a:extLst>
          </p:cNvPr>
          <p:cNvGrpSpPr/>
          <p:nvPr/>
        </p:nvGrpSpPr>
        <p:grpSpPr>
          <a:xfrm>
            <a:off x="7943115" y="1983634"/>
            <a:ext cx="2079946" cy="4088345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612CC4F-00F8-4E86-AC03-277A064DCDED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1BC169A-A9F6-4772-9D64-4A0D5A2000B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7C49666-9C3B-4C4D-80C8-F551172C2AAE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9692564-178C-42D7-8301-C2A73DFEDF54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096DBF-2D46-4CAC-8F68-836DFD9083FF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AF47F95-3B62-4A44-85C8-8DF8D4B39D84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B119346-8718-46AD-AB4D-731B430CFAE6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D658ACB-181A-4CDF-9BB0-F6CA01411041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8160216-A64A-4B08-AB27-51B1A9A7FED4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79AC734-692B-486B-924F-9B09961A0A4A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22814FB-B17A-42A7-956F-C41AA95B5D85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1B719A6-0E44-4931-8B78-317FC9AEDB58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E19CDF6-FC09-45FA-9EE8-89397123E69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9D3359E-92CF-4BED-9EA0-BF69189CED1A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01FB20F-5CB4-4D28-B9AE-63495CA3F2EB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C92AA79-95F5-4114-8629-1E8D21E1809D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0C9F0E-4E54-4B5A-8206-4425A0C112A6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41D7FD1-1BCC-416F-92A8-5BB55584AEDD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3A72576-1F7A-4A30-BAE1-6C7551CDCDE4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0F3344E-FCF9-4B89-B73E-B7F27235F69C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4559B12-911B-4903-9243-84DDF39318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065E7F0-C006-4EDA-B807-B9DED2A5B5FC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01DD118D-F99A-422F-A7EE-861AF02EBC72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0DE283D-B13D-4B31-BAE4-851416AAB17F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233F4A7-22A3-4A7A-8D5F-4F526231644D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6E67E6E-DD1B-4F3C-AA5E-29D0DDDC042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9C32FBC-6B80-4355-83B2-35919EACA3C4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A02C0B4-C091-4B35-9E04-D1BC9111F370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9A1110-3AC0-4490-8418-A6E94AB1B58C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8832D97-FC67-4372-B982-6E3BB5E942F6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24FF50-F5D1-4EB9-BE47-299FBC5B4286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0875ABD-4D2D-471E-9E33-B0E9D2836C46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1EE9FDC-6EBF-452D-8C89-DEE22498364B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B3E90D2-F24C-4731-B76A-5F2CEAEF78D7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BDA6294-00E7-4DA2-9CED-121AB2B0697B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30C87341-F1E2-453F-B9B8-EB1170D6CCB9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2CC15BB-11BB-4B69-8886-2D3A0B76AE2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67C8531-28BD-4F0A-AB3B-4CDFC40E8456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4BD4D6E4-5A7B-4A25-BEC3-71D9F447778F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FFD4F33-330A-4F1A-B095-3D812EDA8B69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C465BF5-D802-47BF-8C73-5B7D718D50AA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932D1F-2F3C-449B-9F4B-37C3CDB6231D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DFBAC2-60EF-4319-904D-84522864B21A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140432C-D3A2-4BC1-9039-25356C0F09B5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5151E7-CC48-4F02-879F-6FDB38277650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743C9BB-0413-4B0D-82CB-F631FF951959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D92A0D5-FAE8-40CD-B33E-9E013042E067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890171D-E344-4407-ABAE-3FAD43D4150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7CC742C2-264C-44C5-9D1C-4EC706D97612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1473A1B-3E89-4D8E-9EC1-5944096622AE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06AC353-931D-454B-AF8F-897835CEDC4B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7A51363-5AED-4C65-9254-EDE0DAE03F75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FDDFB6C2-5E86-476E-96CD-398807A9AD70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0D2752D-026F-458B-8021-0437639F523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C8552E5-5FF8-4018-8596-CCA618F2BE5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20059B7-7AC7-4D79-A351-3D0445343925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3C0D711-98C2-4D0D-B09F-28E7D23E14B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A0220B-1A50-41AF-9709-46A852204145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64BB907-889E-42CF-B534-850A7BAE32CD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97217DC-B559-4536-9BC0-EFE033904180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AEC7415-EB40-43A2-95A7-C228981CC191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7A33078-2633-47D2-B188-EE5D21D60EC8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BA29C736-8C39-465E-89A8-D6A816B75E01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BBF77E7-CEF4-4F3C-AB8A-A819FA2986B4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D242BB2-911B-49B1-B5A1-BCF587F90B2B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AF0EA3CF-BF0E-414E-A50C-44CF595441C3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B68C359-7BF3-4A8C-A8F9-8CDC5501F2A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AC650E28-DB3D-44F8-9E37-32585592410C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49FB7F2-233E-441C-AE30-550779EC2F89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26FB88D8-F1BB-4846-9720-EAF291E8F5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4F43735-31F0-41D8-8FF1-0D31FD01B758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366DAB5-A23F-4CA5-B851-D2BFC724815E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36A44BB-94FF-4552-9858-F1500A6D71EB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455A4F40-23D2-4BA0-8DA6-2DD75C1A7EA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7B6CE34-1473-46A1-B01D-750EEC8C7653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1D7928D-EAEB-4D4C-BC7B-A039ACF833D2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0CC0916-C0EA-4C4F-9BB2-362B4B112AE5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8A477AE-AEF3-4118-9CB1-0333564B895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D092E4C-EF3E-4B91-B2A9-122DA3A84F69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0DF76C3-7B93-404C-9C73-12D166CEBF2B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955E55B-88EF-4B58-A5C3-5AD184FC2503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184B62-265C-4C90-83D5-06F178E28C0E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97EA932C-81B5-445D-8985-A407BBF5E3A7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8F94602-9F40-4B69-AB17-1DDF84DC1245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514B9F2-1016-4A3A-8F67-019C8215A6BA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F3D7392-CF3C-4FA5-A928-DC65555B489D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86D5515-860F-4CD4-ABAF-59D50C04EB17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390CD76-65DE-4257-BDA3-11E982029B13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0789465F-27BC-4D54-8DB0-F91DB5A069BD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CB8691E-4E9D-4204-8F28-D5BEBE715D60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535DDB5-93E9-43D7-8269-3BBA8CD9B47B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EC3335-5713-4B95-AD8B-851228B0AA2F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FF612DF-93FC-420E-9AC5-0EA4EBA5D04A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5B972CF-E9E3-405C-BFC7-B63C204628A9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257B50A-2D19-467D-86F8-9AD0642E1A31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317FB10-C3A0-426E-9AE1-B4581E36897C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F968566-5828-44EB-ACB4-AADCABF8553F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20FC5FE-5F6C-44F8-A5BD-D95344DA2EED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6B2927E-60F0-4EAA-963C-3938DE7BBE2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843192-9031-4B60-A8AE-55465E5BCEF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320CD02-B559-4A15-8AAD-E7F183E2599F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F452195C-A9D1-4298-BFB1-05CCB8D0D19D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29857FF-3C71-4068-987F-F814C424B112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68E7BF78-71C5-40AF-A642-3F7CB7E00AD1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F06E0F6-F934-4684-B0A1-3DADBDEC6C02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A7360DE-DEC3-4603-B6F5-588DC81D808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9E7642B-35AF-44CC-BD1B-B2760C85D876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85B391F-FDD4-440F-9BB9-77256EEC31DE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45332C8-FF65-4FE3-A468-DB816CE0AE2F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DC016D5-9760-4298-99D5-F94F472AA148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64B9FC1-8F29-4A40-ADAB-41FD3B5AB846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015242A-D337-4B7E-9F4D-6EF0F350C52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E6D4531-1715-466A-8469-4F503A72FA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2937207B-10D6-4E1E-8664-BDB2FFF3B8B5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8CB8393-3FD2-4750-998C-F75E41E5464B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276C587-07EF-4701-A8D9-D0E514E6EDE2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A088AFD0-4FFD-4219-89CF-D1B7EA689E76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38A751A-F32E-48D2-8554-1B845126D635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E5FAC96-09E8-4DFC-8321-0CF9C0CCFBAD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FA6B2209-D15B-4E68-98F1-2319AE085E0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A866B02-75EA-45CA-950A-F338CA750CEC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C5C0DDA-D573-4142-BB28-0AEC013726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E9ABA06-68E7-4627-932A-2383FA9B6E23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353D52CA-9583-44FC-AA4F-B289627DA3E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BD7C2237-5491-4BBD-8E0F-6839B70A4571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EA833C1D-5073-4914-B3D1-0D69DA5C62D0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0EFE022-3345-491E-91EF-30D90E3686D8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7E57401F-DF9B-448A-BFC4-48996BB0C656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676A13AC-D929-4FE9-A001-DC0D733E86F9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96385B18-69C4-448B-8059-9571CA6CD440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55A34B1-47A5-42AF-9503-D27C12D2CD49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493E512A-545E-4501-A69A-B471C1740872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BD499C1-A4E6-4F6B-9D77-61BF89D51390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E505A0B-5FDE-4132-8FBC-83AE1A098FDC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4802160A-0515-4C8B-AD22-89FA668784E7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9CD9995B-C4D5-40BF-B2F2-39C31B7759E0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689D1DEE-94F1-40BE-90DF-15F4AEE8947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FFD575DB-A225-4C6A-AA92-002335701232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CEE2BCD-4672-4D5B-8E49-32FB4B74B71D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1DB926C1-721D-4EFB-8901-387AB0C867B8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01D8D60-6A7D-4AEF-A717-4D6197463C2B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9947B5C-BFD6-4A48-963F-377555DC67D2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204EF0E9-C65B-4370-9A19-79BBC78E1D35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43101C03-679C-446D-BD47-80B61894EC30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E3F2B0D-97E2-46DA-A142-4BFBD835D1E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6" name="Freeform 18">
            <a:extLst>
              <a:ext uri="{FF2B5EF4-FFF2-40B4-BE49-F238E27FC236}">
                <a16:creationId xmlns:a16="http://schemas.microsoft.com/office/drawing/2014/main" id="{FBC24A5F-F077-42BD-8C39-9FC6BF5CAF07}"/>
              </a:ext>
            </a:extLst>
          </p:cNvPr>
          <p:cNvSpPr>
            <a:spLocks/>
          </p:cNvSpPr>
          <p:nvPr/>
        </p:nvSpPr>
        <p:spPr bwMode="auto">
          <a:xfrm>
            <a:off x="6408929" y="1837971"/>
            <a:ext cx="1241045" cy="4316301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559614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6AEBB3-9E75-48B7-B7C9-0DE4010FE3AC}"/>
              </a:ext>
            </a:extLst>
          </p:cNvPr>
          <p:cNvGrpSpPr/>
          <p:nvPr/>
        </p:nvGrpSpPr>
        <p:grpSpPr>
          <a:xfrm>
            <a:off x="7198661" y="978841"/>
            <a:ext cx="4075512" cy="4900317"/>
            <a:chOff x="1174375" y="2336857"/>
            <a:chExt cx="1410352" cy="1695780"/>
          </a:xfrm>
        </p:grpSpPr>
        <p:sp>
          <p:nvSpPr>
            <p:cNvPr id="4" name="Graphic 2">
              <a:extLst>
                <a:ext uri="{FF2B5EF4-FFF2-40B4-BE49-F238E27FC236}">
                  <a16:creationId xmlns:a16="http://schemas.microsoft.com/office/drawing/2014/main" id="{DB75A3A8-8765-4E61-8909-8E9044D01F3F}"/>
                </a:ext>
              </a:extLst>
            </p:cNvPr>
            <p:cNvSpPr/>
            <p:nvPr/>
          </p:nvSpPr>
          <p:spPr>
            <a:xfrm>
              <a:off x="1174375" y="2336857"/>
              <a:ext cx="1410352" cy="1695780"/>
            </a:xfrm>
            <a:custGeom>
              <a:avLst/>
              <a:gdLst>
                <a:gd name="connsiteX0" fmla="*/ 198332 w 800100"/>
                <a:gd name="connsiteY0" fmla="*/ 961703 h 962025"/>
                <a:gd name="connsiteX1" fmla="*/ 646959 w 800100"/>
                <a:gd name="connsiteY1" fmla="*/ 961703 h 962025"/>
                <a:gd name="connsiteX2" fmla="*/ 610764 w 800100"/>
                <a:gd name="connsiteY2" fmla="*/ 885503 h 962025"/>
                <a:gd name="connsiteX3" fmla="*/ 686964 w 800100"/>
                <a:gd name="connsiteY3" fmla="*/ 625471 h 962025"/>
                <a:gd name="connsiteX4" fmla="*/ 786024 w 800100"/>
                <a:gd name="connsiteY4" fmla="*/ 283523 h 962025"/>
                <a:gd name="connsiteX5" fmla="*/ 359304 w 800100"/>
                <a:gd name="connsiteY5" fmla="*/ 14918 h 962025"/>
                <a:gd name="connsiteX6" fmla="*/ 124037 w 800100"/>
                <a:gd name="connsiteY6" fmla="*/ 211133 h 962025"/>
                <a:gd name="connsiteX7" fmla="*/ 116417 w 800100"/>
                <a:gd name="connsiteY7" fmla="*/ 270188 h 962025"/>
                <a:gd name="connsiteX8" fmla="*/ 59267 w 800100"/>
                <a:gd name="connsiteY8" fmla="*/ 367343 h 962025"/>
                <a:gd name="connsiteX9" fmla="*/ 13547 w 800100"/>
                <a:gd name="connsiteY9" fmla="*/ 427351 h 962025"/>
                <a:gd name="connsiteX10" fmla="*/ 24024 w 800100"/>
                <a:gd name="connsiteY10" fmla="*/ 515933 h 962025"/>
                <a:gd name="connsiteX11" fmla="*/ 63077 w 800100"/>
                <a:gd name="connsiteY11" fmla="*/ 552128 h 962025"/>
                <a:gd name="connsiteX12" fmla="*/ 18309 w 800100"/>
                <a:gd name="connsiteY12" fmla="*/ 570226 h 962025"/>
                <a:gd name="connsiteX13" fmla="*/ 30692 w 800100"/>
                <a:gd name="connsiteY13" fmla="*/ 609278 h 962025"/>
                <a:gd name="connsiteX14" fmla="*/ 29739 w 800100"/>
                <a:gd name="connsiteY14" fmla="*/ 673096 h 962025"/>
                <a:gd name="connsiteX15" fmla="*/ 85937 w 800100"/>
                <a:gd name="connsiteY15" fmla="*/ 744533 h 962025"/>
                <a:gd name="connsiteX16" fmla="*/ 225002 w 800100"/>
                <a:gd name="connsiteY16" fmla="*/ 764536 h 962025"/>
                <a:gd name="connsiteX17" fmla="*/ 198332 w 800100"/>
                <a:gd name="connsiteY17" fmla="*/ 961703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0100" h="962025">
                  <a:moveTo>
                    <a:pt x="198332" y="961703"/>
                  </a:moveTo>
                  <a:lnTo>
                    <a:pt x="646959" y="961703"/>
                  </a:lnTo>
                  <a:cubicBezTo>
                    <a:pt x="633624" y="935986"/>
                    <a:pt x="619337" y="903601"/>
                    <a:pt x="610764" y="885503"/>
                  </a:cubicBezTo>
                  <a:cubicBezTo>
                    <a:pt x="586952" y="829306"/>
                    <a:pt x="604097" y="706433"/>
                    <a:pt x="686964" y="625471"/>
                  </a:cubicBezTo>
                  <a:cubicBezTo>
                    <a:pt x="766022" y="548318"/>
                    <a:pt x="817457" y="398776"/>
                    <a:pt x="786024" y="283523"/>
                  </a:cubicBezTo>
                  <a:cubicBezTo>
                    <a:pt x="734589" y="93023"/>
                    <a:pt x="563139" y="-25087"/>
                    <a:pt x="359304" y="14918"/>
                  </a:cubicBezTo>
                  <a:cubicBezTo>
                    <a:pt x="359304" y="14918"/>
                    <a:pt x="183092" y="36826"/>
                    <a:pt x="124037" y="211133"/>
                  </a:cubicBezTo>
                  <a:cubicBezTo>
                    <a:pt x="124037" y="211133"/>
                    <a:pt x="114512" y="236851"/>
                    <a:pt x="116417" y="270188"/>
                  </a:cubicBezTo>
                  <a:cubicBezTo>
                    <a:pt x="121179" y="323528"/>
                    <a:pt x="83079" y="354961"/>
                    <a:pt x="59267" y="367343"/>
                  </a:cubicBezTo>
                  <a:cubicBezTo>
                    <a:pt x="34502" y="380678"/>
                    <a:pt x="-9313" y="402586"/>
                    <a:pt x="13547" y="427351"/>
                  </a:cubicBezTo>
                  <a:cubicBezTo>
                    <a:pt x="41169" y="457831"/>
                    <a:pt x="39264" y="496883"/>
                    <a:pt x="24024" y="515933"/>
                  </a:cubicBezTo>
                  <a:cubicBezTo>
                    <a:pt x="4974" y="538793"/>
                    <a:pt x="60219" y="539746"/>
                    <a:pt x="63077" y="552128"/>
                  </a:cubicBezTo>
                  <a:cubicBezTo>
                    <a:pt x="65934" y="565463"/>
                    <a:pt x="22119" y="554986"/>
                    <a:pt x="18309" y="570226"/>
                  </a:cubicBezTo>
                  <a:cubicBezTo>
                    <a:pt x="14499" y="586418"/>
                    <a:pt x="26882" y="590228"/>
                    <a:pt x="30692" y="609278"/>
                  </a:cubicBezTo>
                  <a:cubicBezTo>
                    <a:pt x="34502" y="628328"/>
                    <a:pt x="31644" y="663571"/>
                    <a:pt x="29739" y="673096"/>
                  </a:cubicBezTo>
                  <a:cubicBezTo>
                    <a:pt x="27834" y="682621"/>
                    <a:pt x="33549" y="739771"/>
                    <a:pt x="85937" y="744533"/>
                  </a:cubicBezTo>
                  <a:cubicBezTo>
                    <a:pt x="138324" y="749296"/>
                    <a:pt x="204047" y="738818"/>
                    <a:pt x="225002" y="764536"/>
                  </a:cubicBezTo>
                  <a:cubicBezTo>
                    <a:pt x="244052" y="790253"/>
                    <a:pt x="222144" y="890266"/>
                    <a:pt x="198332" y="9617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Graphic 4">
              <a:extLst>
                <a:ext uri="{FF2B5EF4-FFF2-40B4-BE49-F238E27FC236}">
                  <a16:creationId xmlns:a16="http://schemas.microsoft.com/office/drawing/2014/main" id="{F8F33F1F-3165-4A87-A049-F5D6ED47BBCC}"/>
                </a:ext>
              </a:extLst>
            </p:cNvPr>
            <p:cNvSpPr/>
            <p:nvPr/>
          </p:nvSpPr>
          <p:spPr>
            <a:xfrm>
              <a:off x="1684786" y="2516290"/>
              <a:ext cx="702035" cy="687994"/>
            </a:xfrm>
            <a:custGeom>
              <a:avLst/>
              <a:gdLst>
                <a:gd name="connsiteX0" fmla="*/ 462439 w 476250"/>
                <a:gd name="connsiteY0" fmla="*/ 160496 h 466725"/>
                <a:gd name="connsiteX1" fmla="*/ 469106 w 476250"/>
                <a:gd name="connsiteY1" fmla="*/ 153829 h 466725"/>
                <a:gd name="connsiteX2" fmla="*/ 469106 w 476250"/>
                <a:gd name="connsiteY2" fmla="*/ 149066 h 466725"/>
                <a:gd name="connsiteX3" fmla="*/ 462439 w 476250"/>
                <a:gd name="connsiteY3" fmla="*/ 142399 h 466725"/>
                <a:gd name="connsiteX4" fmla="*/ 415766 w 476250"/>
                <a:gd name="connsiteY4" fmla="*/ 142399 h 466725"/>
                <a:gd name="connsiteX5" fmla="*/ 415766 w 476250"/>
                <a:gd name="connsiteY5" fmla="*/ 93821 h 466725"/>
                <a:gd name="connsiteX6" fmla="*/ 391954 w 476250"/>
                <a:gd name="connsiteY6" fmla="*/ 70009 h 466725"/>
                <a:gd name="connsiteX7" fmla="*/ 333851 w 476250"/>
                <a:gd name="connsiteY7" fmla="*/ 70009 h 466725"/>
                <a:gd name="connsiteX8" fmla="*/ 333851 w 476250"/>
                <a:gd name="connsiteY8" fmla="*/ 13811 h 466725"/>
                <a:gd name="connsiteX9" fmla="*/ 327184 w 476250"/>
                <a:gd name="connsiteY9" fmla="*/ 7144 h 466725"/>
                <a:gd name="connsiteX10" fmla="*/ 322421 w 476250"/>
                <a:gd name="connsiteY10" fmla="*/ 7144 h 466725"/>
                <a:gd name="connsiteX11" fmla="*/ 315754 w 476250"/>
                <a:gd name="connsiteY11" fmla="*/ 13811 h 466725"/>
                <a:gd name="connsiteX12" fmla="*/ 315754 w 476250"/>
                <a:gd name="connsiteY12" fmla="*/ 70009 h 466725"/>
                <a:gd name="connsiteX13" fmla="*/ 290989 w 476250"/>
                <a:gd name="connsiteY13" fmla="*/ 70009 h 466725"/>
                <a:gd name="connsiteX14" fmla="*/ 290989 w 476250"/>
                <a:gd name="connsiteY14" fmla="*/ 13811 h 466725"/>
                <a:gd name="connsiteX15" fmla="*/ 283369 w 476250"/>
                <a:gd name="connsiteY15" fmla="*/ 7144 h 466725"/>
                <a:gd name="connsiteX16" fmla="*/ 278606 w 476250"/>
                <a:gd name="connsiteY16" fmla="*/ 7144 h 466725"/>
                <a:gd name="connsiteX17" fmla="*/ 271939 w 476250"/>
                <a:gd name="connsiteY17" fmla="*/ 13811 h 466725"/>
                <a:gd name="connsiteX18" fmla="*/ 271939 w 476250"/>
                <a:gd name="connsiteY18" fmla="*/ 70009 h 466725"/>
                <a:gd name="connsiteX19" fmla="*/ 247174 w 476250"/>
                <a:gd name="connsiteY19" fmla="*/ 70009 h 466725"/>
                <a:gd name="connsiteX20" fmla="*/ 247174 w 476250"/>
                <a:gd name="connsiteY20" fmla="*/ 13811 h 466725"/>
                <a:gd name="connsiteX21" fmla="*/ 240506 w 476250"/>
                <a:gd name="connsiteY21" fmla="*/ 7144 h 466725"/>
                <a:gd name="connsiteX22" fmla="*/ 235744 w 476250"/>
                <a:gd name="connsiteY22" fmla="*/ 7144 h 466725"/>
                <a:gd name="connsiteX23" fmla="*/ 229076 w 476250"/>
                <a:gd name="connsiteY23" fmla="*/ 13811 h 466725"/>
                <a:gd name="connsiteX24" fmla="*/ 229076 w 476250"/>
                <a:gd name="connsiteY24" fmla="*/ 70009 h 466725"/>
                <a:gd name="connsiteX25" fmla="*/ 204311 w 476250"/>
                <a:gd name="connsiteY25" fmla="*/ 70009 h 466725"/>
                <a:gd name="connsiteX26" fmla="*/ 204311 w 476250"/>
                <a:gd name="connsiteY26" fmla="*/ 13811 h 466725"/>
                <a:gd name="connsiteX27" fmla="*/ 197644 w 476250"/>
                <a:gd name="connsiteY27" fmla="*/ 7144 h 466725"/>
                <a:gd name="connsiteX28" fmla="*/ 192881 w 476250"/>
                <a:gd name="connsiteY28" fmla="*/ 7144 h 466725"/>
                <a:gd name="connsiteX29" fmla="*/ 186214 w 476250"/>
                <a:gd name="connsiteY29" fmla="*/ 13811 h 466725"/>
                <a:gd name="connsiteX30" fmla="*/ 186214 w 476250"/>
                <a:gd name="connsiteY30" fmla="*/ 70009 h 466725"/>
                <a:gd name="connsiteX31" fmla="*/ 161449 w 476250"/>
                <a:gd name="connsiteY31" fmla="*/ 70009 h 466725"/>
                <a:gd name="connsiteX32" fmla="*/ 161449 w 476250"/>
                <a:gd name="connsiteY32" fmla="*/ 13811 h 466725"/>
                <a:gd name="connsiteX33" fmla="*/ 154781 w 476250"/>
                <a:gd name="connsiteY33" fmla="*/ 7144 h 466725"/>
                <a:gd name="connsiteX34" fmla="*/ 150019 w 476250"/>
                <a:gd name="connsiteY34" fmla="*/ 7144 h 466725"/>
                <a:gd name="connsiteX35" fmla="*/ 143351 w 476250"/>
                <a:gd name="connsiteY35" fmla="*/ 13811 h 466725"/>
                <a:gd name="connsiteX36" fmla="*/ 143351 w 476250"/>
                <a:gd name="connsiteY36" fmla="*/ 70009 h 466725"/>
                <a:gd name="connsiteX37" fmla="*/ 88106 w 476250"/>
                <a:gd name="connsiteY37" fmla="*/ 70009 h 466725"/>
                <a:gd name="connsiteX38" fmla="*/ 64294 w 476250"/>
                <a:gd name="connsiteY38" fmla="*/ 93821 h 466725"/>
                <a:gd name="connsiteX39" fmla="*/ 64294 w 476250"/>
                <a:gd name="connsiteY39" fmla="*/ 142399 h 466725"/>
                <a:gd name="connsiteX40" fmla="*/ 13811 w 476250"/>
                <a:gd name="connsiteY40" fmla="*/ 142399 h 466725"/>
                <a:gd name="connsiteX41" fmla="*/ 7144 w 476250"/>
                <a:gd name="connsiteY41" fmla="*/ 149066 h 466725"/>
                <a:gd name="connsiteX42" fmla="*/ 7144 w 476250"/>
                <a:gd name="connsiteY42" fmla="*/ 153829 h 466725"/>
                <a:gd name="connsiteX43" fmla="*/ 13811 w 476250"/>
                <a:gd name="connsiteY43" fmla="*/ 160496 h 466725"/>
                <a:gd name="connsiteX44" fmla="*/ 64294 w 476250"/>
                <a:gd name="connsiteY44" fmla="*/ 160496 h 466725"/>
                <a:gd name="connsiteX45" fmla="*/ 64294 w 476250"/>
                <a:gd name="connsiteY45" fmla="*/ 185261 h 466725"/>
                <a:gd name="connsiteX46" fmla="*/ 13811 w 476250"/>
                <a:gd name="connsiteY46" fmla="*/ 185261 h 466725"/>
                <a:gd name="connsiteX47" fmla="*/ 7144 w 476250"/>
                <a:gd name="connsiteY47" fmla="*/ 191929 h 466725"/>
                <a:gd name="connsiteX48" fmla="*/ 7144 w 476250"/>
                <a:gd name="connsiteY48" fmla="*/ 196691 h 466725"/>
                <a:gd name="connsiteX49" fmla="*/ 13811 w 476250"/>
                <a:gd name="connsiteY49" fmla="*/ 203359 h 466725"/>
                <a:gd name="connsiteX50" fmla="*/ 64294 w 476250"/>
                <a:gd name="connsiteY50" fmla="*/ 203359 h 466725"/>
                <a:gd name="connsiteX51" fmla="*/ 64294 w 476250"/>
                <a:gd name="connsiteY51" fmla="*/ 228124 h 466725"/>
                <a:gd name="connsiteX52" fmla="*/ 13811 w 476250"/>
                <a:gd name="connsiteY52" fmla="*/ 228124 h 466725"/>
                <a:gd name="connsiteX53" fmla="*/ 7144 w 476250"/>
                <a:gd name="connsiteY53" fmla="*/ 235744 h 466725"/>
                <a:gd name="connsiteX54" fmla="*/ 7144 w 476250"/>
                <a:gd name="connsiteY54" fmla="*/ 240506 h 466725"/>
                <a:gd name="connsiteX55" fmla="*/ 13811 w 476250"/>
                <a:gd name="connsiteY55" fmla="*/ 247174 h 466725"/>
                <a:gd name="connsiteX56" fmla="*/ 64294 w 476250"/>
                <a:gd name="connsiteY56" fmla="*/ 247174 h 466725"/>
                <a:gd name="connsiteX57" fmla="*/ 64294 w 476250"/>
                <a:gd name="connsiteY57" fmla="*/ 271939 h 466725"/>
                <a:gd name="connsiteX58" fmla="*/ 13811 w 476250"/>
                <a:gd name="connsiteY58" fmla="*/ 271939 h 466725"/>
                <a:gd name="connsiteX59" fmla="*/ 7144 w 476250"/>
                <a:gd name="connsiteY59" fmla="*/ 278606 h 466725"/>
                <a:gd name="connsiteX60" fmla="*/ 7144 w 476250"/>
                <a:gd name="connsiteY60" fmla="*/ 283369 h 466725"/>
                <a:gd name="connsiteX61" fmla="*/ 13811 w 476250"/>
                <a:gd name="connsiteY61" fmla="*/ 290036 h 466725"/>
                <a:gd name="connsiteX62" fmla="*/ 64294 w 476250"/>
                <a:gd name="connsiteY62" fmla="*/ 290036 h 466725"/>
                <a:gd name="connsiteX63" fmla="*/ 64294 w 476250"/>
                <a:gd name="connsiteY63" fmla="*/ 314801 h 466725"/>
                <a:gd name="connsiteX64" fmla="*/ 13811 w 476250"/>
                <a:gd name="connsiteY64" fmla="*/ 314801 h 466725"/>
                <a:gd name="connsiteX65" fmla="*/ 7144 w 476250"/>
                <a:gd name="connsiteY65" fmla="*/ 321469 h 466725"/>
                <a:gd name="connsiteX66" fmla="*/ 7144 w 476250"/>
                <a:gd name="connsiteY66" fmla="*/ 326231 h 466725"/>
                <a:gd name="connsiteX67" fmla="*/ 13811 w 476250"/>
                <a:gd name="connsiteY67" fmla="*/ 332899 h 466725"/>
                <a:gd name="connsiteX68" fmla="*/ 64294 w 476250"/>
                <a:gd name="connsiteY68" fmla="*/ 332899 h 466725"/>
                <a:gd name="connsiteX69" fmla="*/ 64294 w 476250"/>
                <a:gd name="connsiteY69" fmla="*/ 380524 h 466725"/>
                <a:gd name="connsiteX70" fmla="*/ 88106 w 476250"/>
                <a:gd name="connsiteY70" fmla="*/ 404336 h 466725"/>
                <a:gd name="connsiteX71" fmla="*/ 142399 w 476250"/>
                <a:gd name="connsiteY71" fmla="*/ 404336 h 466725"/>
                <a:gd name="connsiteX72" fmla="*/ 142399 w 476250"/>
                <a:gd name="connsiteY72" fmla="*/ 461486 h 466725"/>
                <a:gd name="connsiteX73" fmla="*/ 149066 w 476250"/>
                <a:gd name="connsiteY73" fmla="*/ 468154 h 466725"/>
                <a:gd name="connsiteX74" fmla="*/ 153829 w 476250"/>
                <a:gd name="connsiteY74" fmla="*/ 468154 h 466725"/>
                <a:gd name="connsiteX75" fmla="*/ 160496 w 476250"/>
                <a:gd name="connsiteY75" fmla="*/ 461486 h 466725"/>
                <a:gd name="connsiteX76" fmla="*/ 160496 w 476250"/>
                <a:gd name="connsiteY76" fmla="*/ 404336 h 466725"/>
                <a:gd name="connsiteX77" fmla="*/ 185261 w 476250"/>
                <a:gd name="connsiteY77" fmla="*/ 404336 h 466725"/>
                <a:gd name="connsiteX78" fmla="*/ 185261 w 476250"/>
                <a:gd name="connsiteY78" fmla="*/ 461486 h 466725"/>
                <a:gd name="connsiteX79" fmla="*/ 191929 w 476250"/>
                <a:gd name="connsiteY79" fmla="*/ 468154 h 466725"/>
                <a:gd name="connsiteX80" fmla="*/ 196691 w 476250"/>
                <a:gd name="connsiteY80" fmla="*/ 468154 h 466725"/>
                <a:gd name="connsiteX81" fmla="*/ 203359 w 476250"/>
                <a:gd name="connsiteY81" fmla="*/ 461486 h 466725"/>
                <a:gd name="connsiteX82" fmla="*/ 203359 w 476250"/>
                <a:gd name="connsiteY82" fmla="*/ 404336 h 466725"/>
                <a:gd name="connsiteX83" fmla="*/ 228124 w 476250"/>
                <a:gd name="connsiteY83" fmla="*/ 404336 h 466725"/>
                <a:gd name="connsiteX84" fmla="*/ 228124 w 476250"/>
                <a:gd name="connsiteY84" fmla="*/ 461486 h 466725"/>
                <a:gd name="connsiteX85" fmla="*/ 234791 w 476250"/>
                <a:gd name="connsiteY85" fmla="*/ 468154 h 466725"/>
                <a:gd name="connsiteX86" fmla="*/ 239554 w 476250"/>
                <a:gd name="connsiteY86" fmla="*/ 468154 h 466725"/>
                <a:gd name="connsiteX87" fmla="*/ 246221 w 476250"/>
                <a:gd name="connsiteY87" fmla="*/ 461486 h 466725"/>
                <a:gd name="connsiteX88" fmla="*/ 246221 w 476250"/>
                <a:gd name="connsiteY88" fmla="*/ 404336 h 466725"/>
                <a:gd name="connsiteX89" fmla="*/ 270986 w 476250"/>
                <a:gd name="connsiteY89" fmla="*/ 404336 h 466725"/>
                <a:gd name="connsiteX90" fmla="*/ 270986 w 476250"/>
                <a:gd name="connsiteY90" fmla="*/ 461486 h 466725"/>
                <a:gd name="connsiteX91" fmla="*/ 277654 w 476250"/>
                <a:gd name="connsiteY91" fmla="*/ 468154 h 466725"/>
                <a:gd name="connsiteX92" fmla="*/ 283369 w 476250"/>
                <a:gd name="connsiteY92" fmla="*/ 468154 h 466725"/>
                <a:gd name="connsiteX93" fmla="*/ 290036 w 476250"/>
                <a:gd name="connsiteY93" fmla="*/ 461486 h 466725"/>
                <a:gd name="connsiteX94" fmla="*/ 290036 w 476250"/>
                <a:gd name="connsiteY94" fmla="*/ 404336 h 466725"/>
                <a:gd name="connsiteX95" fmla="*/ 314801 w 476250"/>
                <a:gd name="connsiteY95" fmla="*/ 404336 h 466725"/>
                <a:gd name="connsiteX96" fmla="*/ 314801 w 476250"/>
                <a:gd name="connsiteY96" fmla="*/ 461486 h 466725"/>
                <a:gd name="connsiteX97" fmla="*/ 321469 w 476250"/>
                <a:gd name="connsiteY97" fmla="*/ 468154 h 466725"/>
                <a:gd name="connsiteX98" fmla="*/ 326231 w 476250"/>
                <a:gd name="connsiteY98" fmla="*/ 468154 h 466725"/>
                <a:gd name="connsiteX99" fmla="*/ 332899 w 476250"/>
                <a:gd name="connsiteY99" fmla="*/ 461486 h 466725"/>
                <a:gd name="connsiteX100" fmla="*/ 332899 w 476250"/>
                <a:gd name="connsiteY100" fmla="*/ 404336 h 466725"/>
                <a:gd name="connsiteX101" fmla="*/ 391001 w 476250"/>
                <a:gd name="connsiteY101" fmla="*/ 404336 h 466725"/>
                <a:gd name="connsiteX102" fmla="*/ 414814 w 476250"/>
                <a:gd name="connsiteY102" fmla="*/ 380524 h 466725"/>
                <a:gd name="connsiteX103" fmla="*/ 414814 w 476250"/>
                <a:gd name="connsiteY103" fmla="*/ 332899 h 466725"/>
                <a:gd name="connsiteX104" fmla="*/ 461486 w 476250"/>
                <a:gd name="connsiteY104" fmla="*/ 332899 h 466725"/>
                <a:gd name="connsiteX105" fmla="*/ 468154 w 476250"/>
                <a:gd name="connsiteY105" fmla="*/ 326231 h 466725"/>
                <a:gd name="connsiteX106" fmla="*/ 468154 w 476250"/>
                <a:gd name="connsiteY106" fmla="*/ 321469 h 466725"/>
                <a:gd name="connsiteX107" fmla="*/ 461486 w 476250"/>
                <a:gd name="connsiteY107" fmla="*/ 314801 h 466725"/>
                <a:gd name="connsiteX108" fmla="*/ 414814 w 476250"/>
                <a:gd name="connsiteY108" fmla="*/ 314801 h 466725"/>
                <a:gd name="connsiteX109" fmla="*/ 414814 w 476250"/>
                <a:gd name="connsiteY109" fmla="*/ 290036 h 466725"/>
                <a:gd name="connsiteX110" fmla="*/ 461486 w 476250"/>
                <a:gd name="connsiteY110" fmla="*/ 290036 h 466725"/>
                <a:gd name="connsiteX111" fmla="*/ 468154 w 476250"/>
                <a:gd name="connsiteY111" fmla="*/ 283369 h 466725"/>
                <a:gd name="connsiteX112" fmla="*/ 468154 w 476250"/>
                <a:gd name="connsiteY112" fmla="*/ 278606 h 466725"/>
                <a:gd name="connsiteX113" fmla="*/ 461486 w 476250"/>
                <a:gd name="connsiteY113" fmla="*/ 271939 h 466725"/>
                <a:gd name="connsiteX114" fmla="*/ 414814 w 476250"/>
                <a:gd name="connsiteY114" fmla="*/ 271939 h 466725"/>
                <a:gd name="connsiteX115" fmla="*/ 414814 w 476250"/>
                <a:gd name="connsiteY115" fmla="*/ 247174 h 466725"/>
                <a:gd name="connsiteX116" fmla="*/ 461486 w 476250"/>
                <a:gd name="connsiteY116" fmla="*/ 247174 h 466725"/>
                <a:gd name="connsiteX117" fmla="*/ 468154 w 476250"/>
                <a:gd name="connsiteY117" fmla="*/ 240506 h 466725"/>
                <a:gd name="connsiteX118" fmla="*/ 468154 w 476250"/>
                <a:gd name="connsiteY118" fmla="*/ 235744 h 466725"/>
                <a:gd name="connsiteX119" fmla="*/ 461486 w 476250"/>
                <a:gd name="connsiteY119" fmla="*/ 229076 h 466725"/>
                <a:gd name="connsiteX120" fmla="*/ 414814 w 476250"/>
                <a:gd name="connsiteY120" fmla="*/ 229076 h 466725"/>
                <a:gd name="connsiteX121" fmla="*/ 414814 w 476250"/>
                <a:gd name="connsiteY121" fmla="*/ 204311 h 466725"/>
                <a:gd name="connsiteX122" fmla="*/ 461486 w 476250"/>
                <a:gd name="connsiteY122" fmla="*/ 204311 h 466725"/>
                <a:gd name="connsiteX123" fmla="*/ 468154 w 476250"/>
                <a:gd name="connsiteY123" fmla="*/ 197644 h 466725"/>
                <a:gd name="connsiteX124" fmla="*/ 468154 w 476250"/>
                <a:gd name="connsiteY124" fmla="*/ 192881 h 466725"/>
                <a:gd name="connsiteX125" fmla="*/ 461486 w 476250"/>
                <a:gd name="connsiteY125" fmla="*/ 186214 h 466725"/>
                <a:gd name="connsiteX126" fmla="*/ 414814 w 476250"/>
                <a:gd name="connsiteY126" fmla="*/ 186214 h 466725"/>
                <a:gd name="connsiteX127" fmla="*/ 414814 w 476250"/>
                <a:gd name="connsiteY127" fmla="*/ 161449 h 466725"/>
                <a:gd name="connsiteX128" fmla="*/ 462439 w 476250"/>
                <a:gd name="connsiteY128" fmla="*/ 1614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476250" h="466725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E32A131-0733-43E0-B30F-86C1DCAA063B}"/>
              </a:ext>
            </a:extLst>
          </p:cNvPr>
          <p:cNvSpPr/>
          <p:nvPr/>
        </p:nvSpPr>
        <p:spPr>
          <a:xfrm>
            <a:off x="2183553" y="978841"/>
            <a:ext cx="2001025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dist"/>
            <a:r>
              <a:rPr lang="en-US" sz="5400" dirty="0"/>
              <a:t>IDEA: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26A5C-D3E8-4FFA-9E86-BE5A954AAF00}"/>
              </a:ext>
            </a:extLst>
          </p:cNvPr>
          <p:cNvSpPr txBox="1"/>
          <p:nvPr/>
        </p:nvSpPr>
        <p:spPr>
          <a:xfrm>
            <a:off x="373875" y="2670636"/>
            <a:ext cx="56203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What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if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the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subnetworks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obtained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by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pruning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are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not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characterized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by optimal </a:t>
            </a:r>
            <a:r>
              <a:rPr lang="sv-SE" altLang="ko-KR" dirty="0" err="1">
                <a:solidFill>
                  <a:schemeClr val="accent4"/>
                </a:solidFill>
                <a:cs typeface="Arial" pitchFamily="34" charset="0"/>
              </a:rPr>
              <a:t>network</a:t>
            </a:r>
            <a:r>
              <a:rPr lang="sv-SE" altLang="ko-KR" dirty="0">
                <a:solidFill>
                  <a:schemeClr val="accent4"/>
                </a:solidFill>
                <a:cs typeface="Arial" pitchFamily="34" charset="0"/>
              </a:rPr>
              <a:t> </a:t>
            </a:r>
            <a:r>
              <a:rPr lang="sv-SE" altLang="ko-KR" dirty="0" err="1">
                <a:solidFill>
                  <a:schemeClr val="accent4"/>
                </a:solidFill>
                <a:cs typeface="Arial" pitchFamily="34" charset="0"/>
              </a:rPr>
              <a:t>architecture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, </a:t>
            </a:r>
            <a:r>
              <a:rPr lang="sv-SE" altLang="ko-KR" dirty="0" err="1">
                <a:solidFill>
                  <a:schemeClr val="accent5"/>
                </a:solidFill>
                <a:cs typeface="Arial" pitchFamily="34" charset="0"/>
              </a:rPr>
              <a:t>but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 by optimal </a:t>
            </a:r>
            <a:r>
              <a:rPr lang="sv-SE" altLang="ko-KR" dirty="0">
                <a:solidFill>
                  <a:schemeClr val="accent4"/>
                </a:solidFill>
                <a:cs typeface="Arial" pitchFamily="34" charset="0"/>
              </a:rPr>
              <a:t>initial </a:t>
            </a:r>
            <a:r>
              <a:rPr lang="sv-SE" altLang="ko-KR" dirty="0" err="1">
                <a:solidFill>
                  <a:schemeClr val="accent4"/>
                </a:solidFill>
                <a:cs typeface="Arial" pitchFamily="34" charset="0"/>
              </a:rPr>
              <a:t>weights</a:t>
            </a:r>
            <a:r>
              <a:rPr lang="sv-SE" altLang="ko-KR" dirty="0">
                <a:solidFill>
                  <a:schemeClr val="accent5"/>
                </a:solidFill>
                <a:cs typeface="Arial" pitchFamily="34" charset="0"/>
              </a:rPr>
              <a:t>?</a:t>
            </a:r>
            <a:endParaRPr lang="ko-KR" altLang="en-US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98644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11391</TotalTime>
  <Words>4731</Words>
  <Application>Microsoft Macintosh PowerPoint</Application>
  <PresentationFormat>Widescreen</PresentationFormat>
  <Paragraphs>532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Rasmus Helander</cp:lastModifiedBy>
  <cp:revision>153</cp:revision>
  <dcterms:created xsi:type="dcterms:W3CDTF">2018-04-24T17:14:44Z</dcterms:created>
  <dcterms:modified xsi:type="dcterms:W3CDTF">2020-06-03T07:39:32Z</dcterms:modified>
</cp:coreProperties>
</file>